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8"/>
  </p:notesMasterIdLst>
  <p:handoutMasterIdLst>
    <p:handoutMasterId r:id="rId19"/>
  </p:handoutMasterIdLst>
  <p:sldIdLst>
    <p:sldId id="459" r:id="rId3"/>
    <p:sldId id="460" r:id="rId4"/>
    <p:sldId id="434" r:id="rId5"/>
    <p:sldId id="435" r:id="rId6"/>
    <p:sldId id="440" r:id="rId7"/>
    <p:sldId id="446" r:id="rId8"/>
    <p:sldId id="447" r:id="rId9"/>
    <p:sldId id="437" r:id="rId10"/>
    <p:sldId id="436" r:id="rId11"/>
    <p:sldId id="464" r:id="rId12"/>
    <p:sldId id="448" r:id="rId13"/>
    <p:sldId id="465" r:id="rId14"/>
    <p:sldId id="457" r:id="rId15"/>
    <p:sldId id="451" r:id="rId16"/>
    <p:sldId id="453"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53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80250B"/>
    <a:srgbClr val="CC0099"/>
    <a:srgbClr val="34E9FC"/>
    <a:srgbClr val="FF99FF"/>
    <a:srgbClr val="004FEE"/>
    <a:srgbClr val="FF6600"/>
    <a:srgbClr val="3D4141"/>
    <a:srgbClr val="707271"/>
    <a:srgbClr val="464A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81333" autoAdjust="0"/>
  </p:normalViewPr>
  <p:slideViewPr>
    <p:cSldViewPr snapToGrid="0">
      <p:cViewPr varScale="1">
        <p:scale>
          <a:sx n="90" d="100"/>
          <a:sy n="90" d="100"/>
        </p:scale>
        <p:origin x="678" y="84"/>
      </p:cViewPr>
      <p:guideLst>
        <p:guide orient="horz" pos="2137"/>
        <p:guide pos="3840"/>
      </p:guideLst>
    </p:cSldViewPr>
  </p:slideViewPr>
  <p:notesTextViewPr>
    <p:cViewPr>
      <p:scale>
        <a:sx n="75" d="100"/>
        <a:sy n="75" d="100"/>
      </p:scale>
      <p:origin x="0" y="0"/>
    </p:cViewPr>
  </p:notesTextViewPr>
  <p:sorterViewPr>
    <p:cViewPr varScale="1">
      <p:scale>
        <a:sx n="1" d="1"/>
        <a:sy n="1" d="1"/>
      </p:scale>
      <p:origin x="0" y="0"/>
    </p:cViewPr>
  </p:sorterViewPr>
  <p:notesViewPr>
    <p:cSldViewPr snapToGrid="0">
      <p:cViewPr varScale="1">
        <p:scale>
          <a:sx n="83" d="100"/>
          <a:sy n="83" d="100"/>
        </p:scale>
        <p:origin x="317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1-25T04:03:58.332" idx="6534">
    <p:pos x="3377" y="1900"/>
    <p:text>I must be the one that is tired - yes you are right - it should say John 7 in the yellow ribbon.  Done now?</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EDE5438-6896-41F9-9BD9-175FCF0492E0}" type="datetimeFigureOut">
              <a:rPr lang="en-CA" smtClean="0"/>
              <a:t>2023-01-30</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EF442A7-ECA6-4D2D-9B67-AF9DED6B98FE}" type="slidenum">
              <a:rPr lang="en-CA" smtClean="0"/>
              <a:t>‹#›</a:t>
            </a:fld>
            <a:endParaRPr lang="en-CA"/>
          </a:p>
        </p:txBody>
      </p:sp>
    </p:spTree>
    <p:extLst>
      <p:ext uri="{BB962C8B-B14F-4D97-AF65-F5344CB8AC3E}">
        <p14:creationId xmlns:p14="http://schemas.microsoft.com/office/powerpoint/2010/main" val="169204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9D1B53-2D87-4889-8F76-063739610D59}" type="datetimeFigureOut">
              <a:rPr lang="en-US" smtClean="0"/>
              <a:t>1/30/2023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12E15C0-CF59-419F-9B89-19F8A8FE9E6C}" type="slidenum">
              <a:rPr lang="en-US" smtClean="0"/>
              <a:t>‹#›</a:t>
            </a:fld>
            <a:endParaRPr lang="en-US"/>
          </a:p>
        </p:txBody>
      </p:sp>
    </p:spTree>
    <p:extLst>
      <p:ext uri="{BB962C8B-B14F-4D97-AF65-F5344CB8AC3E}">
        <p14:creationId xmlns:p14="http://schemas.microsoft.com/office/powerpoint/2010/main" val="3077259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CP2_ZdIkf-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studythecalendar.com/5-6-john-7-yahushas-contemp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577511"/>
          </a:xfrm>
        </p:spPr>
        <p:txBody>
          <a:bodyPr/>
          <a:lstStyle/>
          <a:p>
            <a:r>
              <a:rPr lang="en-US" dirty="0"/>
              <a:t>Redo the John 7 series in Jan 2023: </a:t>
            </a:r>
          </a:p>
          <a:p>
            <a:r>
              <a:rPr lang="en-US" dirty="0"/>
              <a:t>5.9a John 7 Part </a:t>
            </a:r>
            <a:r>
              <a:rPr lang="en-US"/>
              <a:t>1 Teaser 7 min:   </a:t>
            </a:r>
            <a:r>
              <a:rPr lang="en-US" dirty="0"/>
              <a:t>Website: </a:t>
            </a:r>
          </a:p>
          <a:p>
            <a:pPr algn="l"/>
            <a:r>
              <a:rPr lang="en-US" dirty="0"/>
              <a:t>You-tube launched 9 am Jan 30/23: </a:t>
            </a:r>
            <a:r>
              <a:rPr lang="en-US" b="0" i="0" dirty="0">
                <a:solidFill>
                  <a:srgbClr val="351C75"/>
                </a:solidFill>
                <a:effectLst/>
                <a:latin typeface="verdana" panose="020B0604030504040204" pitchFamily="34" charset="0"/>
              </a:rPr>
              <a:t>​ </a:t>
            </a:r>
            <a:r>
              <a:rPr lang="en-US" b="0" i="0" dirty="0">
                <a:solidFill>
                  <a:srgbClr val="1155CC"/>
                </a:solidFill>
                <a:effectLst/>
                <a:latin typeface="Arial" panose="020B0604020202020204" pitchFamily="34" charset="0"/>
                <a:hlinkClick r:id="rId3"/>
              </a:rPr>
              <a:t>https://youtu.be/CP2_ZdIkf-s</a:t>
            </a:r>
            <a:endParaRPr lang="en-US" b="0" i="0" dirty="0">
              <a:solidFill>
                <a:srgbClr val="222222"/>
              </a:solidFill>
              <a:effectLst/>
              <a:latin typeface="Arial" panose="020B0604020202020204" pitchFamily="34" charset="0"/>
            </a:endParaRPr>
          </a:p>
          <a:p>
            <a:r>
              <a:rPr lang="en-US" dirty="0"/>
              <a:t>  </a:t>
            </a:r>
          </a:p>
          <a:p>
            <a:r>
              <a:rPr lang="en-US" sz="1100" dirty="0">
                <a:effectLst/>
                <a:latin typeface="Calibri" panose="020F0502020204030204" pitchFamily="34" charset="0"/>
                <a:ea typeface="Calibri" panose="020F0502020204030204" pitchFamily="34" charset="0"/>
                <a:cs typeface="Times New Roman" panose="02020603050405020304" pitchFamily="18" charset="0"/>
              </a:rPr>
              <a:t>Blurb 5.9a:  John 7 context is about the Tabernacles Feast of the Jews – not the Feast of the Torah.  Yahusha refused to go up to the feast with his brethren?  Why?  Was He not required to attend according to Torah Statutes?  “Come and See” if the thought provoking questions in Part 1 will help you to ponder this chapter a little deeper.  Shalom!</a:t>
            </a:r>
          </a:p>
          <a:p>
            <a:endParaRPr lang="en-US" sz="1100" dirty="0"/>
          </a:p>
          <a:p>
            <a:endParaRPr lang="en-US" dirty="0"/>
          </a:p>
          <a:p>
            <a:r>
              <a:rPr lang="en-US" dirty="0"/>
              <a:t>*************************** ALL OLD Files removed Dec 2022.</a:t>
            </a:r>
          </a:p>
          <a:p>
            <a:r>
              <a:rPr lang="en-US" sz="900" dirty="0"/>
              <a:t>June 16/22 8 min:  5.6a Teaser for John 7 &amp; Yahusha’s Contempt Pt 1 Intro [14 slides] TA</a:t>
            </a:r>
            <a:r>
              <a:rPr lang="en-US" sz="900" baseline="0" dirty="0"/>
              <a:t> 16 June 2022</a:t>
            </a:r>
          </a:p>
          <a:p>
            <a:r>
              <a:rPr lang="en-US" strike="sngStrike" baseline="0" dirty="0"/>
              <a:t>https://www.youtube.com/watch?v=oPVL0QLba2M</a:t>
            </a:r>
          </a:p>
          <a:p>
            <a:r>
              <a:rPr lang="en-US" strike="sngStrike" baseline="0" dirty="0"/>
              <a:t>https://youtu.be/oPVL0QLba2M</a:t>
            </a:r>
          </a:p>
          <a:p>
            <a:r>
              <a:rPr lang="en-US" strike="sngStrike" dirty="0"/>
              <a:t>Website:  </a:t>
            </a:r>
            <a:r>
              <a:rPr lang="en-US" u="sng" strike="sngStrike" dirty="0">
                <a:hlinkClick r:id="rId4"/>
              </a:rPr>
              <a:t>https://studythecalendar.com/5-6-john-7-yahushas-contempt/</a:t>
            </a:r>
            <a:r>
              <a:rPr lang="en-US" strike="sngStrike" dirty="0"/>
              <a:t> </a:t>
            </a:r>
            <a:r>
              <a:rPr lang="en-US" u="sng" strike="sngStrike" dirty="0"/>
              <a:t>  </a:t>
            </a:r>
            <a:endParaRPr lang="en-CA" strike="sngStrike" dirty="0"/>
          </a:p>
          <a:p>
            <a:endParaRPr lang="en-US" baseline="0" dirty="0"/>
          </a:p>
          <a:p>
            <a:r>
              <a:rPr lang="en-US" sz="800" baseline="0" dirty="0"/>
              <a:t>Launched 830 AM June 17</a:t>
            </a:r>
            <a:r>
              <a:rPr lang="en-US" sz="800" baseline="30000" dirty="0"/>
              <a:t>th</a:t>
            </a:r>
            <a:r>
              <a:rPr lang="en-US" sz="800" baseline="0" dirty="0"/>
              <a:t>   Views:  1</a:t>
            </a:r>
            <a:r>
              <a:rPr lang="en-US" sz="800" baseline="30000" dirty="0"/>
              <a:t>st</a:t>
            </a:r>
            <a:r>
              <a:rPr lang="en-US" sz="800" baseline="0" dirty="0"/>
              <a:t> day 1163;</a:t>
            </a:r>
          </a:p>
          <a:p>
            <a:r>
              <a:rPr lang="en-US" sz="800" baseline="0" dirty="0"/>
              <a:t>OLD Blurb:  John is the favorite Gospel for many people for various reasons.  Why is this?  At Covenant Calendar Club, we know why John is a favorite Gospel for just about every calendar teaching.  This is because John records details of many events that the synoptic Gospels are completely silent on.  Even in the Covenant Calendar studies, John is very detailed so that his studious readers can tell exactly Who the true Messiah is, and exactly what set-apart appointed times He kept.  This short introduction will prepare you for what is to come in Part 1 of John chapter 7.  There are a lot of questions to be asked if Yahusha is following Torah, and if He isn’t, then would that be considered rebellion.  Notice the very interesting clues that John gives for this extra-ordinary record of the </a:t>
            </a:r>
            <a:r>
              <a:rPr lang="en-US" sz="800" u="sng" baseline="0" dirty="0"/>
              <a:t>un</a:t>
            </a:r>
            <a:r>
              <a:rPr lang="en-US" sz="800" u="none" baseline="0" dirty="0"/>
              <a:t>believing Jews’ Feast of Tabernacles.  We’re quite sure you’ll want to “Come and See.”  Shalom!</a:t>
            </a:r>
            <a:endParaRPr lang="en-CA" sz="800" dirty="0"/>
          </a:p>
        </p:txBody>
      </p:sp>
      <p:sp>
        <p:nvSpPr>
          <p:cNvPr id="4" name="Slide Number Placeholder 3"/>
          <p:cNvSpPr>
            <a:spLocks noGrp="1"/>
          </p:cNvSpPr>
          <p:nvPr>
            <p:ph type="sldNum" sz="quarter" idx="10"/>
          </p:nvPr>
        </p:nvSpPr>
        <p:spPr/>
        <p:txBody>
          <a:bodyPr/>
          <a:lstStyle/>
          <a:p>
            <a:fld id="{212E15C0-CF59-419F-9B89-19F8A8FE9E6C}" type="slidenum">
              <a:rPr lang="en-US" smtClean="0"/>
              <a:t>1</a:t>
            </a:fld>
            <a:endParaRPr lang="en-US"/>
          </a:p>
        </p:txBody>
      </p:sp>
    </p:spTree>
    <p:extLst>
      <p:ext uri="{BB962C8B-B14F-4D97-AF65-F5344CB8AC3E}">
        <p14:creationId xmlns:p14="http://schemas.microsoft.com/office/powerpoint/2010/main" val="144820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E15C0-CF59-419F-9B89-19F8A8FE9E6C}" type="slidenum">
              <a:rPr lang="en-US" smtClean="0"/>
              <a:t>2</a:t>
            </a:fld>
            <a:endParaRPr lang="en-US"/>
          </a:p>
        </p:txBody>
      </p:sp>
    </p:spTree>
    <p:extLst>
      <p:ext uri="{BB962C8B-B14F-4D97-AF65-F5344CB8AC3E}">
        <p14:creationId xmlns:p14="http://schemas.microsoft.com/office/powerpoint/2010/main" val="10229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12E15C0-CF59-419F-9B89-19F8A8FE9E6C}" type="slidenum">
              <a:rPr lang="en-US" smtClean="0"/>
              <a:t>4</a:t>
            </a:fld>
            <a:endParaRPr lang="en-US"/>
          </a:p>
        </p:txBody>
      </p:sp>
    </p:spTree>
    <p:extLst>
      <p:ext uri="{BB962C8B-B14F-4D97-AF65-F5344CB8AC3E}">
        <p14:creationId xmlns:p14="http://schemas.microsoft.com/office/powerpoint/2010/main" val="141490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12E15C0-CF59-419F-9B89-19F8A8FE9E6C}" type="slidenum">
              <a:rPr lang="en-US" smtClean="0"/>
              <a:t>6</a:t>
            </a:fld>
            <a:endParaRPr lang="en-US"/>
          </a:p>
        </p:txBody>
      </p:sp>
    </p:spTree>
    <p:extLst>
      <p:ext uri="{BB962C8B-B14F-4D97-AF65-F5344CB8AC3E}">
        <p14:creationId xmlns:p14="http://schemas.microsoft.com/office/powerpoint/2010/main" val="32555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E15C0-CF59-419F-9B89-19F8A8FE9E6C}" type="slidenum">
              <a:rPr lang="en-US" smtClean="0"/>
              <a:t>9</a:t>
            </a:fld>
            <a:endParaRPr lang="en-US"/>
          </a:p>
        </p:txBody>
      </p:sp>
    </p:spTree>
    <p:extLst>
      <p:ext uri="{BB962C8B-B14F-4D97-AF65-F5344CB8AC3E}">
        <p14:creationId xmlns:p14="http://schemas.microsoft.com/office/powerpoint/2010/main" val="146176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2BF43B-92D2-45C5-81EA-4F56FCE48967}" type="datetime1">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73121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34EE5-2801-48BE-9CE0-BCC4A62906F2}" type="datetime1">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47945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33F572-1A4B-4D64-89DB-153477DA2186}" type="datetime1">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53756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Entrance with Oval Border">
    <p:bg>
      <p:bgPr>
        <a:gradFill rotWithShape="1">
          <a:gsLst>
            <a:gs pos="0">
              <a:srgbClr val="EBEAEA"/>
            </a:gs>
            <a:gs pos="50000">
              <a:srgbClr val="E4E3E3"/>
            </a:gs>
            <a:gs pos="100000">
              <a:srgbClr val="BCBBBB"/>
            </a:gs>
          </a:gsLst>
          <a:lin ang="540000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E8128-64FA-4F30-8D84-8B8327C37B10}" type="datetime1">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55D82-D20F-4DB7-B3E9-7B7EAC2F87A9}" type="slidenum">
              <a:rPr lang="en-US" smtClean="0"/>
              <a:t>‹#›</a:t>
            </a:fld>
            <a:endParaRPr lang="en-US"/>
          </a:p>
        </p:txBody>
      </p:sp>
      <p:sp>
        <p:nvSpPr>
          <p:cNvPr id="6" name="Picture Placeholder 5"/>
          <p:cNvSpPr>
            <a:spLocks noGrp="1"/>
          </p:cNvSpPr>
          <p:nvPr>
            <p:ph type="pic" sz="quarter" idx="13"/>
          </p:nvPr>
        </p:nvSpPr>
        <p:spPr>
          <a:xfrm>
            <a:off x="1273098" y="535259"/>
            <a:ext cx="9645805" cy="5787483"/>
          </a:xfrm>
          <a:effectLst>
            <a:glow rad="139700">
              <a:srgbClr val="FFFFFF">
                <a:alpha val="40000"/>
              </a:srgbClr>
            </a:glow>
          </a:effectLst>
        </p:spPr>
        <p:txBody>
          <a:bodyPr/>
          <a:lstStyle>
            <a:lvl1pPr marL="0" indent="0" algn="ctr">
              <a:buNone/>
              <a:defRPr/>
            </a:lvl1pPr>
          </a:lstStyle>
          <a:p>
            <a:r>
              <a:rPr lang="en-US"/>
              <a:t>Click icon to add picture</a:t>
            </a:r>
          </a:p>
        </p:txBody>
      </p:sp>
      <p:sp>
        <p:nvSpPr>
          <p:cNvPr id="22" name="glow1"/>
          <p:cNvSpPr>
            <a:spLocks noGrp="1" noChangeAspect="1"/>
          </p:cNvSpPr>
          <p:nvPr>
            <p:ph type="body" sz="quarter" idx="14" hasCustomPrompt="1"/>
          </p:nvPr>
        </p:nvSpPr>
        <p:spPr>
          <a:xfrm>
            <a:off x="1049554"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3" name="glow2"/>
          <p:cNvSpPr>
            <a:spLocks noGrp="1" noChangeAspect="1"/>
          </p:cNvSpPr>
          <p:nvPr>
            <p:ph type="body" sz="quarter" idx="15" hasCustomPrompt="1"/>
          </p:nvPr>
        </p:nvSpPr>
        <p:spPr>
          <a:xfrm>
            <a:off x="3455949"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4" name="glow3"/>
          <p:cNvSpPr>
            <a:spLocks noGrp="1" noChangeAspect="1"/>
          </p:cNvSpPr>
          <p:nvPr>
            <p:ph type="body" sz="quarter" idx="16" hasCustomPrompt="1"/>
          </p:nvPr>
        </p:nvSpPr>
        <p:spPr>
          <a:xfrm>
            <a:off x="5862344"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5" name="glow4"/>
          <p:cNvSpPr>
            <a:spLocks noGrp="1" noChangeAspect="1"/>
          </p:cNvSpPr>
          <p:nvPr>
            <p:ph type="body" sz="quarter" idx="17" hasCustomPrompt="1"/>
          </p:nvPr>
        </p:nvSpPr>
        <p:spPr>
          <a:xfrm>
            <a:off x="8278851"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6" name="glow5"/>
          <p:cNvSpPr>
            <a:spLocks noGrp="1" noChangeAspect="1"/>
          </p:cNvSpPr>
          <p:nvPr>
            <p:ph type="body" sz="quarter" idx="18" hasCustomPrompt="1"/>
          </p:nvPr>
        </p:nvSpPr>
        <p:spPr>
          <a:xfrm>
            <a:off x="10690303" y="30665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7" name="glow6"/>
          <p:cNvSpPr>
            <a:spLocks noGrp="1" noChangeAspect="1"/>
          </p:cNvSpPr>
          <p:nvPr>
            <p:ph type="body" sz="quarter" idx="19" hasCustomPrompt="1"/>
          </p:nvPr>
        </p:nvSpPr>
        <p:spPr>
          <a:xfrm>
            <a:off x="10690303" y="223756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8" name="glow7"/>
          <p:cNvSpPr>
            <a:spLocks noGrp="1" noChangeAspect="1"/>
          </p:cNvSpPr>
          <p:nvPr>
            <p:ph type="body" sz="quarter" idx="20" hasCustomPrompt="1"/>
          </p:nvPr>
        </p:nvSpPr>
        <p:spPr>
          <a:xfrm>
            <a:off x="10690303" y="416847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9" name="glow8"/>
          <p:cNvSpPr>
            <a:spLocks noGrp="1" noChangeAspect="1"/>
          </p:cNvSpPr>
          <p:nvPr>
            <p:ph type="body" sz="quarter" idx="21" hasCustomPrompt="1"/>
          </p:nvPr>
        </p:nvSpPr>
        <p:spPr>
          <a:xfrm>
            <a:off x="10690303"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0" name="glow9"/>
          <p:cNvSpPr>
            <a:spLocks noGrp="1" noChangeAspect="1"/>
          </p:cNvSpPr>
          <p:nvPr>
            <p:ph type="body" sz="quarter" idx="22" hasCustomPrompt="1"/>
          </p:nvPr>
        </p:nvSpPr>
        <p:spPr>
          <a:xfrm>
            <a:off x="8277253"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1" name="glow10"/>
          <p:cNvSpPr>
            <a:spLocks noGrp="1" noChangeAspect="1"/>
          </p:cNvSpPr>
          <p:nvPr>
            <p:ph type="body" sz="quarter" idx="23" hasCustomPrompt="1"/>
          </p:nvPr>
        </p:nvSpPr>
        <p:spPr>
          <a:xfrm>
            <a:off x="5838928"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2" name="glow11"/>
          <p:cNvSpPr>
            <a:spLocks noGrp="1" noChangeAspect="1"/>
          </p:cNvSpPr>
          <p:nvPr>
            <p:ph type="body" sz="quarter" idx="24" hasCustomPrompt="1"/>
          </p:nvPr>
        </p:nvSpPr>
        <p:spPr>
          <a:xfrm>
            <a:off x="3455949"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3" name="glow12"/>
          <p:cNvSpPr>
            <a:spLocks noGrp="1" noChangeAspect="1"/>
          </p:cNvSpPr>
          <p:nvPr>
            <p:ph type="body" sz="quarter" idx="25" hasCustomPrompt="1"/>
          </p:nvPr>
        </p:nvSpPr>
        <p:spPr>
          <a:xfrm>
            <a:off x="1021323" y="6099388"/>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4" name="glow13"/>
          <p:cNvSpPr>
            <a:spLocks noGrp="1" noChangeAspect="1"/>
          </p:cNvSpPr>
          <p:nvPr>
            <p:ph type="body" sz="quarter" idx="26" hasCustomPrompt="1"/>
          </p:nvPr>
        </p:nvSpPr>
        <p:spPr>
          <a:xfrm>
            <a:off x="1021323" y="416847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5" name="glow14"/>
          <p:cNvSpPr>
            <a:spLocks noGrp="1" noChangeAspect="1"/>
          </p:cNvSpPr>
          <p:nvPr>
            <p:ph type="body" sz="quarter" idx="27" hasCustomPrompt="1"/>
          </p:nvPr>
        </p:nvSpPr>
        <p:spPr>
          <a:xfrm>
            <a:off x="1021323" y="2237569"/>
            <a:ext cx="457200" cy="457200"/>
          </a:xfrm>
          <a:blipFill>
            <a:blip r:embed="rId2" cstate="email">
              <a:extLst>
                <a:ext uri="{28A0092B-C50C-407E-A947-70E740481C1C}">
                  <a14:useLocalDpi xmlns:a14="http://schemas.microsoft.com/office/drawing/2010/main"/>
                </a:ext>
              </a:extLst>
            </a:blip>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6" name="Rectangle 35"/>
          <p:cNvSpPr/>
          <p:nvPr userDrawn="1"/>
        </p:nvSpPr>
        <p:spPr>
          <a:xfrm>
            <a:off x="12565117"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dirty="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aseline="0" dirty="0">
                <a:solidFill>
                  <a:prstClr val="white">
                    <a:lumMod val="50000"/>
                  </a:prstClr>
                </a:solidFill>
                <a:latin typeface="Calibri Light" panose="020F0302020204030204" pitchFamily="34" charset="0"/>
                <a:cs typeface="Calibri" panose="020F0502020204030204" pitchFamily="34" charset="0"/>
              </a:rPr>
              <a:t>If you need to put the glowing ovals back on top after you change the picture, </a:t>
            </a:r>
            <a:r>
              <a:rPr lang="en-US" sz="1600" dirty="0">
                <a:solidFill>
                  <a:prstClr val="white">
                    <a:lumMod val="50000"/>
                  </a:prstClr>
                </a:solidFill>
                <a:latin typeface="Calibri Light" panose="020F0302020204030204" pitchFamily="34" charset="0"/>
                <a:cs typeface="Calibri" panose="020F0502020204030204" pitchFamily="34" charset="0"/>
              </a:rPr>
              <a:t>click</a:t>
            </a:r>
            <a:r>
              <a:rPr lang="en-US" sz="1600" baseline="0" dirty="0">
                <a:solidFill>
                  <a:prstClr val="white">
                    <a:lumMod val="50000"/>
                  </a:prstClr>
                </a:solidFill>
                <a:latin typeface="Calibri Light" panose="020F0302020204030204" pitchFamily="34" charset="0"/>
                <a:cs typeface="Calibri" panose="020F0502020204030204" pitchFamily="34" charset="0"/>
              </a:rPr>
              <a:t> the Reset button (Home tab, Slides, Reset).</a:t>
            </a:r>
            <a:endParaRPr lang="en-US" sz="1600" dirty="0">
              <a:solidFill>
                <a:prstClr val="white">
                  <a:lumMod val="50000"/>
                </a:prstClr>
              </a:solidFill>
              <a:latin typeface="Calibri Light" panose="020F0302020204030204" pitchFamily="34" charset="0"/>
              <a:cs typeface="Calibri" panose="020F0502020204030204" pitchFamily="34" charset="0"/>
            </a:endParaRP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marL="0" marR="0" indent="0" algn="l" defTabSz="914400" rtl="0" eaLnBrk="1" fontAlgn="auto" latinLnBrk="0" hangingPunct="1">
              <a:lnSpc>
                <a:spcPct val="100000"/>
              </a:lnSpc>
              <a:spcBef>
                <a:spcPts val="600"/>
              </a:spcBef>
              <a:spcAft>
                <a:spcPts val="0"/>
              </a:spcAft>
              <a:buClrTx/>
              <a:buSzTx/>
              <a:buFontTx/>
              <a:buNone/>
              <a:tabLst/>
              <a:defRPr/>
            </a:pPr>
            <a:r>
              <a:rPr lang="en-US" sz="1600" baseline="0" dirty="0">
                <a:solidFill>
                  <a:prstClr val="white">
                    <a:lumMod val="50000"/>
                  </a:prstClr>
                </a:solidFill>
                <a:latin typeface="Calibri Light" panose="020F0302020204030204" pitchFamily="34" charset="0"/>
                <a:cs typeface="Calibri" panose="020F0502020204030204" pitchFamily="34" charset="0"/>
              </a:rPr>
              <a:t>Sample picture courtesy of Bill Staples.</a:t>
            </a: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66468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2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4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1+#ppt_w/2"/>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6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8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1+#ppt_w/2"/>
                                          </p:val>
                                        </p:tav>
                                        <p:tav tm="100000">
                                          <p:val>
                                            <p:strVal val="#ppt_x"/>
                                          </p:val>
                                        </p:tav>
                                      </p:tavLst>
                                    </p:anim>
                                    <p:anim calcmode="lin" valueType="num">
                                      <p:cBhvr additive="base">
                                        <p:cTn id="24" dur="10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10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1+#ppt_w/2"/>
                                          </p:val>
                                        </p:tav>
                                        <p:tav tm="100000">
                                          <p:val>
                                            <p:strVal val="#ppt_x"/>
                                          </p:val>
                                        </p:tav>
                                      </p:tavLst>
                                    </p:anim>
                                    <p:anim calcmode="lin" valueType="num">
                                      <p:cBhvr additive="base">
                                        <p:cTn id="28" dur="10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10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1+#ppt_w/2"/>
                                          </p:val>
                                        </p:tav>
                                        <p:tav tm="100000">
                                          <p:val>
                                            <p:strVal val="#ppt_x"/>
                                          </p:val>
                                        </p:tav>
                                      </p:tavLst>
                                    </p:anim>
                                    <p:anim calcmode="lin" valueType="num">
                                      <p:cBhvr additive="base">
                                        <p:cTn id="32" dur="10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12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1000" fill="hold"/>
                                        <p:tgtEl>
                                          <p:spTgt spid="29"/>
                                        </p:tgtEl>
                                        <p:attrNameLst>
                                          <p:attrName>ppt_x</p:attrName>
                                        </p:attrNameLst>
                                      </p:cBhvr>
                                      <p:tavLst>
                                        <p:tav tm="0">
                                          <p:val>
                                            <p:strVal val="1+#ppt_w/2"/>
                                          </p:val>
                                        </p:tav>
                                        <p:tav tm="100000">
                                          <p:val>
                                            <p:strVal val="#ppt_x"/>
                                          </p:val>
                                        </p:tav>
                                      </p:tavLst>
                                    </p:anim>
                                    <p:anim calcmode="lin" valueType="num">
                                      <p:cBhvr additive="base">
                                        <p:cTn id="36" dur="1000" fill="hold"/>
                                        <p:tgtEl>
                                          <p:spTgt spid="29"/>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12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000" fill="hold"/>
                                        <p:tgtEl>
                                          <p:spTgt spid="30"/>
                                        </p:tgtEl>
                                        <p:attrNameLst>
                                          <p:attrName>ppt_x</p:attrName>
                                        </p:attrNameLst>
                                      </p:cBhvr>
                                      <p:tavLst>
                                        <p:tav tm="0">
                                          <p:val>
                                            <p:strVal val="1+#ppt_w/2"/>
                                          </p:val>
                                        </p:tav>
                                        <p:tav tm="100000">
                                          <p:val>
                                            <p:strVal val="#ppt_x"/>
                                          </p:val>
                                        </p:tav>
                                      </p:tavLst>
                                    </p:anim>
                                    <p:anim calcmode="lin" valueType="num">
                                      <p:cBhvr additive="base">
                                        <p:cTn id="40" dur="100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14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1+#ppt_w/2"/>
                                          </p:val>
                                        </p:tav>
                                        <p:tav tm="100000">
                                          <p:val>
                                            <p:strVal val="#ppt_x"/>
                                          </p:val>
                                        </p:tav>
                                      </p:tavLst>
                                    </p:anim>
                                    <p:anim calcmode="lin" valueType="num">
                                      <p:cBhvr additive="base">
                                        <p:cTn id="44" dur="10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160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1+#ppt_w/2"/>
                                          </p:val>
                                        </p:tav>
                                        <p:tav tm="100000">
                                          <p:val>
                                            <p:strVal val="#ppt_x"/>
                                          </p:val>
                                        </p:tav>
                                      </p:tavLst>
                                    </p:anim>
                                    <p:anim calcmode="lin" valueType="num">
                                      <p:cBhvr additive="base">
                                        <p:cTn id="48" dur="1000" fill="hold"/>
                                        <p:tgtEl>
                                          <p:spTgt spid="32"/>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180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1+#ppt_w/2"/>
                                          </p:val>
                                        </p:tav>
                                        <p:tav tm="100000">
                                          <p:val>
                                            <p:strVal val="#ppt_x"/>
                                          </p:val>
                                        </p:tav>
                                      </p:tavLst>
                                    </p:anim>
                                    <p:anim calcmode="lin" valueType="num">
                                      <p:cBhvr additive="base">
                                        <p:cTn id="52" dur="1000" fill="hold"/>
                                        <p:tgtEl>
                                          <p:spTgt spid="33"/>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200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1+#ppt_w/2"/>
                                          </p:val>
                                        </p:tav>
                                        <p:tav tm="100000">
                                          <p:val>
                                            <p:strVal val="#ppt_x"/>
                                          </p:val>
                                        </p:tav>
                                      </p:tavLst>
                                    </p:anim>
                                    <p:anim calcmode="lin" valueType="num">
                                      <p:cBhvr additive="base">
                                        <p:cTn id="56" dur="1000" fill="hold"/>
                                        <p:tgtEl>
                                          <p:spTgt spid="34"/>
                                        </p:tgtEl>
                                        <p:attrNameLst>
                                          <p:attrName>ppt_y</p:attrName>
                                        </p:attrNameLst>
                                      </p:cBhvr>
                                      <p:tavLst>
                                        <p:tav tm="0">
                                          <p:val>
                                            <p:strVal val="0-#ppt_h/2"/>
                                          </p:val>
                                        </p:tav>
                                        <p:tav tm="100000">
                                          <p:val>
                                            <p:strVal val="#ppt_y"/>
                                          </p:val>
                                        </p:tav>
                                      </p:tavLst>
                                    </p:anim>
                                  </p:childTnLst>
                                </p:cTn>
                              </p:par>
                              <p:par>
                                <p:cTn id="57" presetID="2" presetClass="entr" presetSubtype="3" fill="hold" grpId="0" nodeType="withEffect">
                                  <p:stCondLst>
                                    <p:cond delay="220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1000" fill="hold"/>
                                        <p:tgtEl>
                                          <p:spTgt spid="35"/>
                                        </p:tgtEl>
                                        <p:attrNameLst>
                                          <p:attrName>ppt_x</p:attrName>
                                        </p:attrNameLst>
                                      </p:cBhvr>
                                      <p:tavLst>
                                        <p:tav tm="0">
                                          <p:val>
                                            <p:strVal val="1+#ppt_w/2"/>
                                          </p:val>
                                        </p:tav>
                                        <p:tav tm="100000">
                                          <p:val>
                                            <p:strVal val="#ppt_x"/>
                                          </p:val>
                                        </p:tav>
                                      </p:tavLst>
                                    </p:anim>
                                    <p:anim calcmode="lin" valueType="num">
                                      <p:cBhvr additive="base">
                                        <p:cTn id="60" dur="1000" fill="hold"/>
                                        <p:tgtEl>
                                          <p:spTgt spid="35"/>
                                        </p:tgtEl>
                                        <p:attrNameLst>
                                          <p:attrName>ppt_y</p:attrName>
                                        </p:attrNameLst>
                                      </p:cBhvr>
                                      <p:tavLst>
                                        <p:tav tm="0">
                                          <p:val>
                                            <p:strVal val="0-#ppt_h/2"/>
                                          </p:val>
                                        </p:tav>
                                        <p:tav tm="100000">
                                          <p:val>
                                            <p:strVal val="#ppt_y"/>
                                          </p:val>
                                        </p:tav>
                                      </p:tavLst>
                                    </p:anim>
                                  </p:childTnLst>
                                </p:cTn>
                              </p:par>
                              <p:par>
                                <p:cTn id="61" presetID="50" presetClass="exit" presetSubtype="0" accel="100000" fill="hold" grpId="1" nodeType="withEffect">
                                  <p:stCondLst>
                                    <p:cond delay="3000"/>
                                  </p:stCondLst>
                                  <p:childTnLst>
                                    <p:anim calcmode="lin" valueType="num">
                                      <p:cBhvr>
                                        <p:cTn id="62" dur="2000"/>
                                        <p:tgtEl>
                                          <p:spTgt spid="22"/>
                                        </p:tgtEl>
                                        <p:attrNameLst>
                                          <p:attrName>ppt_w</p:attrName>
                                        </p:attrNameLst>
                                      </p:cBhvr>
                                      <p:tavLst>
                                        <p:tav tm="0">
                                          <p:val>
                                            <p:strVal val="ppt_w"/>
                                          </p:val>
                                        </p:tav>
                                        <p:tav tm="100000">
                                          <p:val>
                                            <p:strVal val="ppt_w+.3"/>
                                          </p:val>
                                        </p:tav>
                                      </p:tavLst>
                                    </p:anim>
                                    <p:anim calcmode="lin" valueType="num">
                                      <p:cBhvr>
                                        <p:cTn id="63" dur="2000"/>
                                        <p:tgtEl>
                                          <p:spTgt spid="22"/>
                                        </p:tgtEl>
                                        <p:attrNameLst>
                                          <p:attrName>ppt_h</p:attrName>
                                        </p:attrNameLst>
                                      </p:cBhvr>
                                      <p:tavLst>
                                        <p:tav tm="0">
                                          <p:val>
                                            <p:strVal val="ppt_h"/>
                                          </p:val>
                                        </p:tav>
                                        <p:tav tm="100000">
                                          <p:val>
                                            <p:strVal val="ppt_h"/>
                                          </p:val>
                                        </p:tav>
                                      </p:tavLst>
                                    </p:anim>
                                    <p:animEffect transition="out" filter="fade">
                                      <p:cBhvr>
                                        <p:cTn id="64" dur="2000"/>
                                        <p:tgtEl>
                                          <p:spTgt spid="22"/>
                                        </p:tgtEl>
                                      </p:cBhvr>
                                    </p:animEffect>
                                    <p:set>
                                      <p:cBhvr>
                                        <p:cTn id="65" dur="1" fill="hold">
                                          <p:stCondLst>
                                            <p:cond delay="1999"/>
                                          </p:stCondLst>
                                        </p:cTn>
                                        <p:tgtEl>
                                          <p:spTgt spid="22"/>
                                        </p:tgtEl>
                                        <p:attrNameLst>
                                          <p:attrName>style.visibility</p:attrName>
                                        </p:attrNameLst>
                                      </p:cBhvr>
                                      <p:to>
                                        <p:strVal val="hidden"/>
                                      </p:to>
                                    </p:set>
                                  </p:childTnLst>
                                </p:cTn>
                              </p:par>
                              <p:par>
                                <p:cTn id="66" presetID="50" presetClass="exit" presetSubtype="0" accel="100000" fill="hold" grpId="1" nodeType="withEffect">
                                  <p:stCondLst>
                                    <p:cond delay="3000"/>
                                  </p:stCondLst>
                                  <p:childTnLst>
                                    <p:anim calcmode="lin" valueType="num">
                                      <p:cBhvr>
                                        <p:cTn id="67" dur="2000"/>
                                        <p:tgtEl>
                                          <p:spTgt spid="23"/>
                                        </p:tgtEl>
                                        <p:attrNameLst>
                                          <p:attrName>ppt_w</p:attrName>
                                        </p:attrNameLst>
                                      </p:cBhvr>
                                      <p:tavLst>
                                        <p:tav tm="0">
                                          <p:val>
                                            <p:strVal val="ppt_w"/>
                                          </p:val>
                                        </p:tav>
                                        <p:tav tm="100000">
                                          <p:val>
                                            <p:strVal val="ppt_w+.3"/>
                                          </p:val>
                                        </p:tav>
                                      </p:tavLst>
                                    </p:anim>
                                    <p:anim calcmode="lin" valueType="num">
                                      <p:cBhvr>
                                        <p:cTn id="68" dur="2000"/>
                                        <p:tgtEl>
                                          <p:spTgt spid="23"/>
                                        </p:tgtEl>
                                        <p:attrNameLst>
                                          <p:attrName>ppt_h</p:attrName>
                                        </p:attrNameLst>
                                      </p:cBhvr>
                                      <p:tavLst>
                                        <p:tav tm="0">
                                          <p:val>
                                            <p:strVal val="ppt_h"/>
                                          </p:val>
                                        </p:tav>
                                        <p:tav tm="100000">
                                          <p:val>
                                            <p:strVal val="ppt_h"/>
                                          </p:val>
                                        </p:tav>
                                      </p:tavLst>
                                    </p:anim>
                                    <p:animEffect transition="out" filter="fade">
                                      <p:cBhvr>
                                        <p:cTn id="69" dur="2000"/>
                                        <p:tgtEl>
                                          <p:spTgt spid="23"/>
                                        </p:tgtEl>
                                      </p:cBhvr>
                                    </p:animEffect>
                                    <p:set>
                                      <p:cBhvr>
                                        <p:cTn id="70" dur="1" fill="hold">
                                          <p:stCondLst>
                                            <p:cond delay="1999"/>
                                          </p:stCondLst>
                                        </p:cTn>
                                        <p:tgtEl>
                                          <p:spTgt spid="23"/>
                                        </p:tgtEl>
                                        <p:attrNameLst>
                                          <p:attrName>style.visibility</p:attrName>
                                        </p:attrNameLst>
                                      </p:cBhvr>
                                      <p:to>
                                        <p:strVal val="hidden"/>
                                      </p:to>
                                    </p:set>
                                  </p:childTnLst>
                                </p:cTn>
                              </p:par>
                              <p:par>
                                <p:cTn id="71" presetID="50" presetClass="exit" presetSubtype="0" accel="100000" fill="hold" grpId="1" nodeType="withEffect">
                                  <p:stCondLst>
                                    <p:cond delay="3000"/>
                                  </p:stCondLst>
                                  <p:childTnLst>
                                    <p:anim calcmode="lin" valueType="num">
                                      <p:cBhvr>
                                        <p:cTn id="72" dur="2000"/>
                                        <p:tgtEl>
                                          <p:spTgt spid="24"/>
                                        </p:tgtEl>
                                        <p:attrNameLst>
                                          <p:attrName>ppt_w</p:attrName>
                                        </p:attrNameLst>
                                      </p:cBhvr>
                                      <p:tavLst>
                                        <p:tav tm="0">
                                          <p:val>
                                            <p:strVal val="ppt_w"/>
                                          </p:val>
                                        </p:tav>
                                        <p:tav tm="100000">
                                          <p:val>
                                            <p:strVal val="ppt_w+.3"/>
                                          </p:val>
                                        </p:tav>
                                      </p:tavLst>
                                    </p:anim>
                                    <p:anim calcmode="lin" valueType="num">
                                      <p:cBhvr>
                                        <p:cTn id="73" dur="2000"/>
                                        <p:tgtEl>
                                          <p:spTgt spid="24"/>
                                        </p:tgtEl>
                                        <p:attrNameLst>
                                          <p:attrName>ppt_h</p:attrName>
                                        </p:attrNameLst>
                                      </p:cBhvr>
                                      <p:tavLst>
                                        <p:tav tm="0">
                                          <p:val>
                                            <p:strVal val="ppt_h"/>
                                          </p:val>
                                        </p:tav>
                                        <p:tav tm="100000">
                                          <p:val>
                                            <p:strVal val="ppt_h"/>
                                          </p:val>
                                        </p:tav>
                                      </p:tavLst>
                                    </p:anim>
                                    <p:animEffect transition="out" filter="fade">
                                      <p:cBhvr>
                                        <p:cTn id="74" dur="2000"/>
                                        <p:tgtEl>
                                          <p:spTgt spid="24"/>
                                        </p:tgtEl>
                                      </p:cBhvr>
                                    </p:animEffect>
                                    <p:set>
                                      <p:cBhvr>
                                        <p:cTn id="75" dur="1" fill="hold">
                                          <p:stCondLst>
                                            <p:cond delay="1999"/>
                                          </p:stCondLst>
                                        </p:cTn>
                                        <p:tgtEl>
                                          <p:spTgt spid="24"/>
                                        </p:tgtEl>
                                        <p:attrNameLst>
                                          <p:attrName>style.visibility</p:attrName>
                                        </p:attrNameLst>
                                      </p:cBhvr>
                                      <p:to>
                                        <p:strVal val="hidden"/>
                                      </p:to>
                                    </p:set>
                                  </p:childTnLst>
                                </p:cTn>
                              </p:par>
                              <p:par>
                                <p:cTn id="76" presetID="50" presetClass="exit" presetSubtype="0" accel="100000" fill="hold" grpId="1" nodeType="withEffect">
                                  <p:stCondLst>
                                    <p:cond delay="3000"/>
                                  </p:stCondLst>
                                  <p:childTnLst>
                                    <p:anim calcmode="lin" valueType="num">
                                      <p:cBhvr>
                                        <p:cTn id="77" dur="2000"/>
                                        <p:tgtEl>
                                          <p:spTgt spid="25"/>
                                        </p:tgtEl>
                                        <p:attrNameLst>
                                          <p:attrName>ppt_w</p:attrName>
                                        </p:attrNameLst>
                                      </p:cBhvr>
                                      <p:tavLst>
                                        <p:tav tm="0">
                                          <p:val>
                                            <p:strVal val="ppt_w"/>
                                          </p:val>
                                        </p:tav>
                                        <p:tav tm="100000">
                                          <p:val>
                                            <p:strVal val="ppt_w+.3"/>
                                          </p:val>
                                        </p:tav>
                                      </p:tavLst>
                                    </p:anim>
                                    <p:anim calcmode="lin" valueType="num">
                                      <p:cBhvr>
                                        <p:cTn id="78" dur="2000"/>
                                        <p:tgtEl>
                                          <p:spTgt spid="25"/>
                                        </p:tgtEl>
                                        <p:attrNameLst>
                                          <p:attrName>ppt_h</p:attrName>
                                        </p:attrNameLst>
                                      </p:cBhvr>
                                      <p:tavLst>
                                        <p:tav tm="0">
                                          <p:val>
                                            <p:strVal val="ppt_h"/>
                                          </p:val>
                                        </p:tav>
                                        <p:tav tm="100000">
                                          <p:val>
                                            <p:strVal val="ppt_h"/>
                                          </p:val>
                                        </p:tav>
                                      </p:tavLst>
                                    </p:anim>
                                    <p:animEffect transition="out" filter="fade">
                                      <p:cBhvr>
                                        <p:cTn id="79" dur="2000"/>
                                        <p:tgtEl>
                                          <p:spTgt spid="25"/>
                                        </p:tgtEl>
                                      </p:cBhvr>
                                    </p:animEffect>
                                    <p:set>
                                      <p:cBhvr>
                                        <p:cTn id="80" dur="1" fill="hold">
                                          <p:stCondLst>
                                            <p:cond delay="1999"/>
                                          </p:stCondLst>
                                        </p:cTn>
                                        <p:tgtEl>
                                          <p:spTgt spid="25"/>
                                        </p:tgtEl>
                                        <p:attrNameLst>
                                          <p:attrName>style.visibility</p:attrName>
                                        </p:attrNameLst>
                                      </p:cBhvr>
                                      <p:to>
                                        <p:strVal val="hidden"/>
                                      </p:to>
                                    </p:set>
                                  </p:childTnLst>
                                </p:cTn>
                              </p:par>
                              <p:par>
                                <p:cTn id="81" presetID="50" presetClass="exit" presetSubtype="0" accel="100000" fill="hold" grpId="1" nodeType="withEffect">
                                  <p:stCondLst>
                                    <p:cond delay="3000"/>
                                  </p:stCondLst>
                                  <p:childTnLst>
                                    <p:anim calcmode="lin" valueType="num">
                                      <p:cBhvr>
                                        <p:cTn id="82" dur="2000"/>
                                        <p:tgtEl>
                                          <p:spTgt spid="26"/>
                                        </p:tgtEl>
                                        <p:attrNameLst>
                                          <p:attrName>ppt_w</p:attrName>
                                        </p:attrNameLst>
                                      </p:cBhvr>
                                      <p:tavLst>
                                        <p:tav tm="0">
                                          <p:val>
                                            <p:strVal val="ppt_w"/>
                                          </p:val>
                                        </p:tav>
                                        <p:tav tm="100000">
                                          <p:val>
                                            <p:strVal val="ppt_w+.3"/>
                                          </p:val>
                                        </p:tav>
                                      </p:tavLst>
                                    </p:anim>
                                    <p:anim calcmode="lin" valueType="num">
                                      <p:cBhvr>
                                        <p:cTn id="83" dur="2000"/>
                                        <p:tgtEl>
                                          <p:spTgt spid="26"/>
                                        </p:tgtEl>
                                        <p:attrNameLst>
                                          <p:attrName>ppt_h</p:attrName>
                                        </p:attrNameLst>
                                      </p:cBhvr>
                                      <p:tavLst>
                                        <p:tav tm="0">
                                          <p:val>
                                            <p:strVal val="ppt_h"/>
                                          </p:val>
                                        </p:tav>
                                        <p:tav tm="100000">
                                          <p:val>
                                            <p:strVal val="ppt_h"/>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par>
                                <p:cTn id="86" presetID="50" presetClass="exit" presetSubtype="0" accel="100000" fill="hold" grpId="1" nodeType="withEffect">
                                  <p:stCondLst>
                                    <p:cond delay="3000"/>
                                  </p:stCondLst>
                                  <p:childTnLst>
                                    <p:anim calcmode="lin" valueType="num">
                                      <p:cBhvr>
                                        <p:cTn id="87" dur="2000"/>
                                        <p:tgtEl>
                                          <p:spTgt spid="27"/>
                                        </p:tgtEl>
                                        <p:attrNameLst>
                                          <p:attrName>ppt_w</p:attrName>
                                        </p:attrNameLst>
                                      </p:cBhvr>
                                      <p:tavLst>
                                        <p:tav tm="0">
                                          <p:val>
                                            <p:strVal val="ppt_w"/>
                                          </p:val>
                                        </p:tav>
                                        <p:tav tm="100000">
                                          <p:val>
                                            <p:strVal val="ppt_w+.3"/>
                                          </p:val>
                                        </p:tav>
                                      </p:tavLst>
                                    </p:anim>
                                    <p:anim calcmode="lin" valueType="num">
                                      <p:cBhvr>
                                        <p:cTn id="88" dur="2000"/>
                                        <p:tgtEl>
                                          <p:spTgt spid="27"/>
                                        </p:tgtEl>
                                        <p:attrNameLst>
                                          <p:attrName>ppt_h</p:attrName>
                                        </p:attrNameLst>
                                      </p:cBhvr>
                                      <p:tavLst>
                                        <p:tav tm="0">
                                          <p:val>
                                            <p:strVal val="ppt_h"/>
                                          </p:val>
                                        </p:tav>
                                        <p:tav tm="100000">
                                          <p:val>
                                            <p:strVal val="ppt_h"/>
                                          </p:val>
                                        </p:tav>
                                      </p:tavLst>
                                    </p:anim>
                                    <p:animEffect transition="out" filter="fade">
                                      <p:cBhvr>
                                        <p:cTn id="89" dur="2000"/>
                                        <p:tgtEl>
                                          <p:spTgt spid="27"/>
                                        </p:tgtEl>
                                      </p:cBhvr>
                                    </p:animEffect>
                                    <p:set>
                                      <p:cBhvr>
                                        <p:cTn id="90" dur="1" fill="hold">
                                          <p:stCondLst>
                                            <p:cond delay="1999"/>
                                          </p:stCondLst>
                                        </p:cTn>
                                        <p:tgtEl>
                                          <p:spTgt spid="27"/>
                                        </p:tgtEl>
                                        <p:attrNameLst>
                                          <p:attrName>style.visibility</p:attrName>
                                        </p:attrNameLst>
                                      </p:cBhvr>
                                      <p:to>
                                        <p:strVal val="hidden"/>
                                      </p:to>
                                    </p:set>
                                  </p:childTnLst>
                                </p:cTn>
                              </p:par>
                              <p:par>
                                <p:cTn id="91" presetID="50" presetClass="exit" presetSubtype="0" accel="100000" fill="hold" grpId="1" nodeType="withEffect">
                                  <p:stCondLst>
                                    <p:cond delay="3000"/>
                                  </p:stCondLst>
                                  <p:childTnLst>
                                    <p:anim calcmode="lin" valueType="num">
                                      <p:cBhvr>
                                        <p:cTn id="92" dur="2000"/>
                                        <p:tgtEl>
                                          <p:spTgt spid="28"/>
                                        </p:tgtEl>
                                        <p:attrNameLst>
                                          <p:attrName>ppt_w</p:attrName>
                                        </p:attrNameLst>
                                      </p:cBhvr>
                                      <p:tavLst>
                                        <p:tav tm="0">
                                          <p:val>
                                            <p:strVal val="ppt_w"/>
                                          </p:val>
                                        </p:tav>
                                        <p:tav tm="100000">
                                          <p:val>
                                            <p:strVal val="ppt_w+.3"/>
                                          </p:val>
                                        </p:tav>
                                      </p:tavLst>
                                    </p:anim>
                                    <p:anim calcmode="lin" valueType="num">
                                      <p:cBhvr>
                                        <p:cTn id="93" dur="2000"/>
                                        <p:tgtEl>
                                          <p:spTgt spid="28"/>
                                        </p:tgtEl>
                                        <p:attrNameLst>
                                          <p:attrName>ppt_h</p:attrName>
                                        </p:attrNameLst>
                                      </p:cBhvr>
                                      <p:tavLst>
                                        <p:tav tm="0">
                                          <p:val>
                                            <p:strVal val="ppt_h"/>
                                          </p:val>
                                        </p:tav>
                                        <p:tav tm="100000">
                                          <p:val>
                                            <p:strVal val="ppt_h"/>
                                          </p:val>
                                        </p:tav>
                                      </p:tavLst>
                                    </p:anim>
                                    <p:animEffect transition="out" filter="fade">
                                      <p:cBhvr>
                                        <p:cTn id="94" dur="2000"/>
                                        <p:tgtEl>
                                          <p:spTgt spid="28"/>
                                        </p:tgtEl>
                                      </p:cBhvr>
                                    </p:animEffect>
                                    <p:set>
                                      <p:cBhvr>
                                        <p:cTn id="95" dur="1" fill="hold">
                                          <p:stCondLst>
                                            <p:cond delay="1999"/>
                                          </p:stCondLst>
                                        </p:cTn>
                                        <p:tgtEl>
                                          <p:spTgt spid="28"/>
                                        </p:tgtEl>
                                        <p:attrNameLst>
                                          <p:attrName>style.visibility</p:attrName>
                                        </p:attrNameLst>
                                      </p:cBhvr>
                                      <p:to>
                                        <p:strVal val="hidden"/>
                                      </p:to>
                                    </p:set>
                                  </p:childTnLst>
                                </p:cTn>
                              </p:par>
                              <p:par>
                                <p:cTn id="96" presetID="50" presetClass="exit" presetSubtype="0" accel="100000" fill="hold" grpId="1" nodeType="withEffect">
                                  <p:stCondLst>
                                    <p:cond delay="3000"/>
                                  </p:stCondLst>
                                  <p:childTnLst>
                                    <p:anim calcmode="lin" valueType="num">
                                      <p:cBhvr>
                                        <p:cTn id="97" dur="2000"/>
                                        <p:tgtEl>
                                          <p:spTgt spid="29"/>
                                        </p:tgtEl>
                                        <p:attrNameLst>
                                          <p:attrName>ppt_w</p:attrName>
                                        </p:attrNameLst>
                                      </p:cBhvr>
                                      <p:tavLst>
                                        <p:tav tm="0">
                                          <p:val>
                                            <p:strVal val="ppt_w"/>
                                          </p:val>
                                        </p:tav>
                                        <p:tav tm="100000">
                                          <p:val>
                                            <p:strVal val="ppt_w+.3"/>
                                          </p:val>
                                        </p:tav>
                                      </p:tavLst>
                                    </p:anim>
                                    <p:anim calcmode="lin" valueType="num">
                                      <p:cBhvr>
                                        <p:cTn id="98" dur="2000"/>
                                        <p:tgtEl>
                                          <p:spTgt spid="29"/>
                                        </p:tgtEl>
                                        <p:attrNameLst>
                                          <p:attrName>ppt_h</p:attrName>
                                        </p:attrNameLst>
                                      </p:cBhvr>
                                      <p:tavLst>
                                        <p:tav tm="0">
                                          <p:val>
                                            <p:strVal val="ppt_h"/>
                                          </p:val>
                                        </p:tav>
                                        <p:tav tm="100000">
                                          <p:val>
                                            <p:strVal val="ppt_h"/>
                                          </p:val>
                                        </p:tav>
                                      </p:tavLst>
                                    </p:anim>
                                    <p:animEffect transition="out" filter="fade">
                                      <p:cBhvr>
                                        <p:cTn id="99" dur="2000"/>
                                        <p:tgtEl>
                                          <p:spTgt spid="29"/>
                                        </p:tgtEl>
                                      </p:cBhvr>
                                    </p:animEffect>
                                    <p:set>
                                      <p:cBhvr>
                                        <p:cTn id="100" dur="1" fill="hold">
                                          <p:stCondLst>
                                            <p:cond delay="1999"/>
                                          </p:stCondLst>
                                        </p:cTn>
                                        <p:tgtEl>
                                          <p:spTgt spid="29"/>
                                        </p:tgtEl>
                                        <p:attrNameLst>
                                          <p:attrName>style.visibility</p:attrName>
                                        </p:attrNameLst>
                                      </p:cBhvr>
                                      <p:to>
                                        <p:strVal val="hidden"/>
                                      </p:to>
                                    </p:set>
                                  </p:childTnLst>
                                </p:cTn>
                              </p:par>
                              <p:par>
                                <p:cTn id="101" presetID="50" presetClass="exit" presetSubtype="0" accel="100000" fill="hold" grpId="1" nodeType="withEffect">
                                  <p:stCondLst>
                                    <p:cond delay="3000"/>
                                  </p:stCondLst>
                                  <p:childTnLst>
                                    <p:anim calcmode="lin" valueType="num">
                                      <p:cBhvr>
                                        <p:cTn id="102" dur="2000"/>
                                        <p:tgtEl>
                                          <p:spTgt spid="30"/>
                                        </p:tgtEl>
                                        <p:attrNameLst>
                                          <p:attrName>ppt_w</p:attrName>
                                        </p:attrNameLst>
                                      </p:cBhvr>
                                      <p:tavLst>
                                        <p:tav tm="0">
                                          <p:val>
                                            <p:strVal val="ppt_w"/>
                                          </p:val>
                                        </p:tav>
                                        <p:tav tm="100000">
                                          <p:val>
                                            <p:strVal val="ppt_w+.3"/>
                                          </p:val>
                                        </p:tav>
                                      </p:tavLst>
                                    </p:anim>
                                    <p:anim calcmode="lin" valueType="num">
                                      <p:cBhvr>
                                        <p:cTn id="103" dur="2000"/>
                                        <p:tgtEl>
                                          <p:spTgt spid="30"/>
                                        </p:tgtEl>
                                        <p:attrNameLst>
                                          <p:attrName>ppt_h</p:attrName>
                                        </p:attrNameLst>
                                      </p:cBhvr>
                                      <p:tavLst>
                                        <p:tav tm="0">
                                          <p:val>
                                            <p:strVal val="ppt_h"/>
                                          </p:val>
                                        </p:tav>
                                        <p:tav tm="100000">
                                          <p:val>
                                            <p:strVal val="ppt_h"/>
                                          </p:val>
                                        </p:tav>
                                      </p:tavLst>
                                    </p:anim>
                                    <p:animEffect transition="out" filter="fade">
                                      <p:cBhvr>
                                        <p:cTn id="104" dur="2000"/>
                                        <p:tgtEl>
                                          <p:spTgt spid="30"/>
                                        </p:tgtEl>
                                      </p:cBhvr>
                                    </p:animEffect>
                                    <p:set>
                                      <p:cBhvr>
                                        <p:cTn id="105" dur="1" fill="hold">
                                          <p:stCondLst>
                                            <p:cond delay="1999"/>
                                          </p:stCondLst>
                                        </p:cTn>
                                        <p:tgtEl>
                                          <p:spTgt spid="30"/>
                                        </p:tgtEl>
                                        <p:attrNameLst>
                                          <p:attrName>style.visibility</p:attrName>
                                        </p:attrNameLst>
                                      </p:cBhvr>
                                      <p:to>
                                        <p:strVal val="hidden"/>
                                      </p:to>
                                    </p:set>
                                  </p:childTnLst>
                                </p:cTn>
                              </p:par>
                              <p:par>
                                <p:cTn id="106" presetID="50" presetClass="exit" presetSubtype="0" accel="100000" fill="hold" grpId="1" nodeType="withEffect">
                                  <p:stCondLst>
                                    <p:cond delay="3000"/>
                                  </p:stCondLst>
                                  <p:childTnLst>
                                    <p:anim calcmode="lin" valueType="num">
                                      <p:cBhvr>
                                        <p:cTn id="107" dur="2000"/>
                                        <p:tgtEl>
                                          <p:spTgt spid="31"/>
                                        </p:tgtEl>
                                        <p:attrNameLst>
                                          <p:attrName>ppt_w</p:attrName>
                                        </p:attrNameLst>
                                      </p:cBhvr>
                                      <p:tavLst>
                                        <p:tav tm="0">
                                          <p:val>
                                            <p:strVal val="ppt_w"/>
                                          </p:val>
                                        </p:tav>
                                        <p:tav tm="100000">
                                          <p:val>
                                            <p:strVal val="ppt_w+.3"/>
                                          </p:val>
                                        </p:tav>
                                      </p:tavLst>
                                    </p:anim>
                                    <p:anim calcmode="lin" valueType="num">
                                      <p:cBhvr>
                                        <p:cTn id="108" dur="2000"/>
                                        <p:tgtEl>
                                          <p:spTgt spid="31"/>
                                        </p:tgtEl>
                                        <p:attrNameLst>
                                          <p:attrName>ppt_h</p:attrName>
                                        </p:attrNameLst>
                                      </p:cBhvr>
                                      <p:tavLst>
                                        <p:tav tm="0">
                                          <p:val>
                                            <p:strVal val="ppt_h"/>
                                          </p:val>
                                        </p:tav>
                                        <p:tav tm="100000">
                                          <p:val>
                                            <p:strVal val="ppt_h"/>
                                          </p:val>
                                        </p:tav>
                                      </p:tavLst>
                                    </p:anim>
                                    <p:animEffect transition="out" filter="fade">
                                      <p:cBhvr>
                                        <p:cTn id="109" dur="2000"/>
                                        <p:tgtEl>
                                          <p:spTgt spid="31"/>
                                        </p:tgtEl>
                                      </p:cBhvr>
                                    </p:animEffect>
                                    <p:set>
                                      <p:cBhvr>
                                        <p:cTn id="110" dur="1" fill="hold">
                                          <p:stCondLst>
                                            <p:cond delay="1999"/>
                                          </p:stCondLst>
                                        </p:cTn>
                                        <p:tgtEl>
                                          <p:spTgt spid="31"/>
                                        </p:tgtEl>
                                        <p:attrNameLst>
                                          <p:attrName>style.visibility</p:attrName>
                                        </p:attrNameLst>
                                      </p:cBhvr>
                                      <p:to>
                                        <p:strVal val="hidden"/>
                                      </p:to>
                                    </p:set>
                                  </p:childTnLst>
                                </p:cTn>
                              </p:par>
                              <p:par>
                                <p:cTn id="111" presetID="50" presetClass="exit" presetSubtype="0" accel="100000" fill="hold" grpId="1" nodeType="withEffect">
                                  <p:stCondLst>
                                    <p:cond delay="3000"/>
                                  </p:stCondLst>
                                  <p:childTnLst>
                                    <p:anim calcmode="lin" valueType="num">
                                      <p:cBhvr>
                                        <p:cTn id="112" dur="2000"/>
                                        <p:tgtEl>
                                          <p:spTgt spid="32"/>
                                        </p:tgtEl>
                                        <p:attrNameLst>
                                          <p:attrName>ppt_w</p:attrName>
                                        </p:attrNameLst>
                                      </p:cBhvr>
                                      <p:tavLst>
                                        <p:tav tm="0">
                                          <p:val>
                                            <p:strVal val="ppt_w"/>
                                          </p:val>
                                        </p:tav>
                                        <p:tav tm="100000">
                                          <p:val>
                                            <p:strVal val="ppt_w+.3"/>
                                          </p:val>
                                        </p:tav>
                                      </p:tavLst>
                                    </p:anim>
                                    <p:anim calcmode="lin" valueType="num">
                                      <p:cBhvr>
                                        <p:cTn id="113" dur="2000"/>
                                        <p:tgtEl>
                                          <p:spTgt spid="32"/>
                                        </p:tgtEl>
                                        <p:attrNameLst>
                                          <p:attrName>ppt_h</p:attrName>
                                        </p:attrNameLst>
                                      </p:cBhvr>
                                      <p:tavLst>
                                        <p:tav tm="0">
                                          <p:val>
                                            <p:strVal val="ppt_h"/>
                                          </p:val>
                                        </p:tav>
                                        <p:tav tm="100000">
                                          <p:val>
                                            <p:strVal val="ppt_h"/>
                                          </p:val>
                                        </p:tav>
                                      </p:tavLst>
                                    </p:anim>
                                    <p:animEffect transition="out" filter="fade">
                                      <p:cBhvr>
                                        <p:cTn id="114" dur="2000"/>
                                        <p:tgtEl>
                                          <p:spTgt spid="32"/>
                                        </p:tgtEl>
                                      </p:cBhvr>
                                    </p:animEffect>
                                    <p:set>
                                      <p:cBhvr>
                                        <p:cTn id="115" dur="1" fill="hold">
                                          <p:stCondLst>
                                            <p:cond delay="1999"/>
                                          </p:stCondLst>
                                        </p:cTn>
                                        <p:tgtEl>
                                          <p:spTgt spid="32"/>
                                        </p:tgtEl>
                                        <p:attrNameLst>
                                          <p:attrName>style.visibility</p:attrName>
                                        </p:attrNameLst>
                                      </p:cBhvr>
                                      <p:to>
                                        <p:strVal val="hidden"/>
                                      </p:to>
                                    </p:set>
                                  </p:childTnLst>
                                </p:cTn>
                              </p:par>
                              <p:par>
                                <p:cTn id="116" presetID="50" presetClass="exit" presetSubtype="0" accel="100000" fill="hold" grpId="1" nodeType="withEffect">
                                  <p:stCondLst>
                                    <p:cond delay="3000"/>
                                  </p:stCondLst>
                                  <p:childTnLst>
                                    <p:anim calcmode="lin" valueType="num">
                                      <p:cBhvr>
                                        <p:cTn id="117" dur="2000"/>
                                        <p:tgtEl>
                                          <p:spTgt spid="33"/>
                                        </p:tgtEl>
                                        <p:attrNameLst>
                                          <p:attrName>ppt_w</p:attrName>
                                        </p:attrNameLst>
                                      </p:cBhvr>
                                      <p:tavLst>
                                        <p:tav tm="0">
                                          <p:val>
                                            <p:strVal val="ppt_w"/>
                                          </p:val>
                                        </p:tav>
                                        <p:tav tm="100000">
                                          <p:val>
                                            <p:strVal val="ppt_w+.3"/>
                                          </p:val>
                                        </p:tav>
                                      </p:tavLst>
                                    </p:anim>
                                    <p:anim calcmode="lin" valueType="num">
                                      <p:cBhvr>
                                        <p:cTn id="118" dur="2000"/>
                                        <p:tgtEl>
                                          <p:spTgt spid="33"/>
                                        </p:tgtEl>
                                        <p:attrNameLst>
                                          <p:attrName>ppt_h</p:attrName>
                                        </p:attrNameLst>
                                      </p:cBhvr>
                                      <p:tavLst>
                                        <p:tav tm="0">
                                          <p:val>
                                            <p:strVal val="ppt_h"/>
                                          </p:val>
                                        </p:tav>
                                        <p:tav tm="100000">
                                          <p:val>
                                            <p:strVal val="ppt_h"/>
                                          </p:val>
                                        </p:tav>
                                      </p:tavLst>
                                    </p:anim>
                                    <p:animEffect transition="out" filter="fade">
                                      <p:cBhvr>
                                        <p:cTn id="119" dur="2000"/>
                                        <p:tgtEl>
                                          <p:spTgt spid="33"/>
                                        </p:tgtEl>
                                      </p:cBhvr>
                                    </p:animEffect>
                                    <p:set>
                                      <p:cBhvr>
                                        <p:cTn id="120" dur="1" fill="hold">
                                          <p:stCondLst>
                                            <p:cond delay="1999"/>
                                          </p:stCondLst>
                                        </p:cTn>
                                        <p:tgtEl>
                                          <p:spTgt spid="33"/>
                                        </p:tgtEl>
                                        <p:attrNameLst>
                                          <p:attrName>style.visibility</p:attrName>
                                        </p:attrNameLst>
                                      </p:cBhvr>
                                      <p:to>
                                        <p:strVal val="hidden"/>
                                      </p:to>
                                    </p:set>
                                  </p:childTnLst>
                                </p:cTn>
                              </p:par>
                              <p:par>
                                <p:cTn id="121" presetID="50" presetClass="exit" presetSubtype="0" accel="100000" fill="hold" grpId="1" nodeType="withEffect">
                                  <p:stCondLst>
                                    <p:cond delay="3000"/>
                                  </p:stCondLst>
                                  <p:childTnLst>
                                    <p:anim calcmode="lin" valueType="num">
                                      <p:cBhvr>
                                        <p:cTn id="122" dur="2000"/>
                                        <p:tgtEl>
                                          <p:spTgt spid="34"/>
                                        </p:tgtEl>
                                        <p:attrNameLst>
                                          <p:attrName>ppt_w</p:attrName>
                                        </p:attrNameLst>
                                      </p:cBhvr>
                                      <p:tavLst>
                                        <p:tav tm="0">
                                          <p:val>
                                            <p:strVal val="ppt_w"/>
                                          </p:val>
                                        </p:tav>
                                        <p:tav tm="100000">
                                          <p:val>
                                            <p:strVal val="ppt_w+.3"/>
                                          </p:val>
                                        </p:tav>
                                      </p:tavLst>
                                    </p:anim>
                                    <p:anim calcmode="lin" valueType="num">
                                      <p:cBhvr>
                                        <p:cTn id="123" dur="2000"/>
                                        <p:tgtEl>
                                          <p:spTgt spid="34"/>
                                        </p:tgtEl>
                                        <p:attrNameLst>
                                          <p:attrName>ppt_h</p:attrName>
                                        </p:attrNameLst>
                                      </p:cBhvr>
                                      <p:tavLst>
                                        <p:tav tm="0">
                                          <p:val>
                                            <p:strVal val="ppt_h"/>
                                          </p:val>
                                        </p:tav>
                                        <p:tav tm="100000">
                                          <p:val>
                                            <p:strVal val="ppt_h"/>
                                          </p:val>
                                        </p:tav>
                                      </p:tavLst>
                                    </p:anim>
                                    <p:animEffect transition="out" filter="fade">
                                      <p:cBhvr>
                                        <p:cTn id="124" dur="2000"/>
                                        <p:tgtEl>
                                          <p:spTgt spid="34"/>
                                        </p:tgtEl>
                                      </p:cBhvr>
                                    </p:animEffect>
                                    <p:set>
                                      <p:cBhvr>
                                        <p:cTn id="125" dur="1" fill="hold">
                                          <p:stCondLst>
                                            <p:cond delay="1999"/>
                                          </p:stCondLst>
                                        </p:cTn>
                                        <p:tgtEl>
                                          <p:spTgt spid="34"/>
                                        </p:tgtEl>
                                        <p:attrNameLst>
                                          <p:attrName>style.visibility</p:attrName>
                                        </p:attrNameLst>
                                      </p:cBhvr>
                                      <p:to>
                                        <p:strVal val="hidden"/>
                                      </p:to>
                                    </p:set>
                                  </p:childTnLst>
                                </p:cTn>
                              </p:par>
                              <p:par>
                                <p:cTn id="126" presetID="50" presetClass="exit" presetSubtype="0" accel="100000" fill="hold" grpId="1" nodeType="withEffect">
                                  <p:stCondLst>
                                    <p:cond delay="3000"/>
                                  </p:stCondLst>
                                  <p:childTnLst>
                                    <p:anim calcmode="lin" valueType="num">
                                      <p:cBhvr>
                                        <p:cTn id="127" dur="2000"/>
                                        <p:tgtEl>
                                          <p:spTgt spid="35"/>
                                        </p:tgtEl>
                                        <p:attrNameLst>
                                          <p:attrName>ppt_w</p:attrName>
                                        </p:attrNameLst>
                                      </p:cBhvr>
                                      <p:tavLst>
                                        <p:tav tm="0">
                                          <p:val>
                                            <p:strVal val="ppt_w"/>
                                          </p:val>
                                        </p:tav>
                                        <p:tav tm="100000">
                                          <p:val>
                                            <p:strVal val="ppt_w+.3"/>
                                          </p:val>
                                        </p:tav>
                                      </p:tavLst>
                                    </p:anim>
                                    <p:anim calcmode="lin" valueType="num">
                                      <p:cBhvr>
                                        <p:cTn id="128" dur="2000"/>
                                        <p:tgtEl>
                                          <p:spTgt spid="35"/>
                                        </p:tgtEl>
                                        <p:attrNameLst>
                                          <p:attrName>ppt_h</p:attrName>
                                        </p:attrNameLst>
                                      </p:cBhvr>
                                      <p:tavLst>
                                        <p:tav tm="0">
                                          <p:val>
                                            <p:strVal val="ppt_h"/>
                                          </p:val>
                                        </p:tav>
                                        <p:tav tm="100000">
                                          <p:val>
                                            <p:strVal val="ppt_h"/>
                                          </p:val>
                                        </p:tav>
                                      </p:tavLst>
                                    </p:anim>
                                    <p:animEffect transition="out" filter="fade">
                                      <p:cBhvr>
                                        <p:cTn id="129" dur="2000"/>
                                        <p:tgtEl>
                                          <p:spTgt spid="35"/>
                                        </p:tgtEl>
                                      </p:cBhvr>
                                    </p:animEffect>
                                    <p:set>
                                      <p:cBhvr>
                                        <p:cTn id="130"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tmplLst>
          <p:tmpl>
            <p:tnLst>
              <p:par>
                <p:cTn presetID="2" presetClass="entr" presetSubtype="3"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0-#ppt_h/2"/>
                          </p:val>
                        </p:tav>
                        <p:tav tm="100000">
                          <p:val>
                            <p:strVal val="#ppt_y"/>
                          </p:val>
                        </p:tav>
                      </p:tavLst>
                    </p:anim>
                  </p:childTnLst>
                </p:cTn>
              </p:par>
            </p:tnLst>
          </p:tmpl>
        </p:tmplLst>
      </p:bldP>
      <p:bldP spid="22" grpId="1" animBg="1"/>
      <p:bldP spid="23" grpId="0" animBg="1">
        <p:tmplLst>
          <p:tmpl>
            <p:tnLst>
              <p:par>
                <p:cTn presetID="2" presetClass="entr" presetSubtype="3"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23" grpId="1" animBg="1"/>
      <p:bldP spid="24" grpId="0" animBg="1">
        <p:tmplLst>
          <p:tmpl>
            <p:tnLst>
              <p:par>
                <p:cTn presetID="2" presetClass="entr" presetSubtype="3" fill="hold" nodeType="withEffect">
                  <p:stCondLst>
                    <p:cond delay="4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1+#ppt_w/2"/>
                          </p:val>
                        </p:tav>
                        <p:tav tm="100000">
                          <p:val>
                            <p:strVal val="#ppt_x"/>
                          </p:val>
                        </p:tav>
                      </p:tavLst>
                    </p:anim>
                    <p:anim calcmode="lin" valueType="num">
                      <p:cBhvr additive="base">
                        <p:cTn dur="1000" fill="hold"/>
                        <p:tgtEl>
                          <p:spTgt spid="24"/>
                        </p:tgtEl>
                        <p:attrNameLst>
                          <p:attrName>ppt_y</p:attrName>
                        </p:attrNameLst>
                      </p:cBhvr>
                      <p:tavLst>
                        <p:tav tm="0">
                          <p:val>
                            <p:strVal val="0-#ppt_h/2"/>
                          </p:val>
                        </p:tav>
                        <p:tav tm="100000">
                          <p:val>
                            <p:strVal val="#ppt_y"/>
                          </p:val>
                        </p:tav>
                      </p:tavLst>
                    </p:anim>
                  </p:childTnLst>
                </p:cTn>
              </p:par>
            </p:tnLst>
          </p:tmpl>
        </p:tmplLst>
      </p:bldP>
      <p:bldP spid="24" grpId="1" animBg="1"/>
      <p:bldP spid="25" grpId="0" animBg="1">
        <p:tmplLst>
          <p:tmpl>
            <p:tnLst>
              <p:par>
                <p:cTn presetID="2" presetClass="entr" presetSubtype="3" fill="hold" nodeType="withEffect">
                  <p:stCondLst>
                    <p:cond delay="6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1+#ppt_w/2"/>
                          </p:val>
                        </p:tav>
                        <p:tav tm="100000">
                          <p:val>
                            <p:strVal val="#ppt_x"/>
                          </p:val>
                        </p:tav>
                      </p:tavLst>
                    </p:anim>
                    <p:anim calcmode="lin" valueType="num">
                      <p:cBhvr additive="base">
                        <p:cTn dur="1000" fill="hold"/>
                        <p:tgtEl>
                          <p:spTgt spid="25"/>
                        </p:tgtEl>
                        <p:attrNameLst>
                          <p:attrName>ppt_y</p:attrName>
                        </p:attrNameLst>
                      </p:cBhvr>
                      <p:tavLst>
                        <p:tav tm="0">
                          <p:val>
                            <p:strVal val="0-#ppt_h/2"/>
                          </p:val>
                        </p:tav>
                        <p:tav tm="100000">
                          <p:val>
                            <p:strVal val="#ppt_y"/>
                          </p:val>
                        </p:tav>
                      </p:tavLst>
                    </p:anim>
                  </p:childTnLst>
                </p:cTn>
              </p:par>
            </p:tnLst>
          </p:tmpl>
        </p:tmplLst>
      </p:bldP>
      <p:bldP spid="25" grpId="1" animBg="1"/>
      <p:bldP spid="26" grpId="0" animBg="1">
        <p:tmplLst>
          <p:tmpl>
            <p:tnLst>
              <p:par>
                <p:cTn presetID="2" presetClass="entr" presetSubtype="3" fill="hold" nodeType="withEffect">
                  <p:stCondLst>
                    <p:cond delay="8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1+#ppt_w/2"/>
                          </p:val>
                        </p:tav>
                        <p:tav tm="100000">
                          <p:val>
                            <p:strVal val="#ppt_x"/>
                          </p:val>
                        </p:tav>
                      </p:tavLst>
                    </p:anim>
                    <p:anim calcmode="lin" valueType="num">
                      <p:cBhvr additive="base">
                        <p:cTn dur="1000" fill="hold"/>
                        <p:tgtEl>
                          <p:spTgt spid="26"/>
                        </p:tgtEl>
                        <p:attrNameLst>
                          <p:attrName>ppt_y</p:attrName>
                        </p:attrNameLst>
                      </p:cBhvr>
                      <p:tavLst>
                        <p:tav tm="0">
                          <p:val>
                            <p:strVal val="0-#ppt_h/2"/>
                          </p:val>
                        </p:tav>
                        <p:tav tm="100000">
                          <p:val>
                            <p:strVal val="#ppt_y"/>
                          </p:val>
                        </p:tav>
                      </p:tavLst>
                    </p:anim>
                  </p:childTnLst>
                </p:cTn>
              </p:par>
            </p:tnLst>
          </p:tmpl>
        </p:tmplLst>
      </p:bldP>
      <p:bldP spid="26" grpId="1" animBg="1"/>
      <p:bldP spid="27" grpId="0" animBg="1">
        <p:tmplLst>
          <p:tmpl>
            <p:tnLst>
              <p:par>
                <p:cTn presetID="2" presetClass="entr" presetSubtype="3" fill="hold" nodeType="withEffect">
                  <p:stCondLst>
                    <p:cond delay="10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000" fill="hold"/>
                        <p:tgtEl>
                          <p:spTgt spid="27"/>
                        </p:tgtEl>
                        <p:attrNameLst>
                          <p:attrName>ppt_x</p:attrName>
                        </p:attrNameLst>
                      </p:cBhvr>
                      <p:tavLst>
                        <p:tav tm="0">
                          <p:val>
                            <p:strVal val="1+#ppt_w/2"/>
                          </p:val>
                        </p:tav>
                        <p:tav tm="100000">
                          <p:val>
                            <p:strVal val="#ppt_x"/>
                          </p:val>
                        </p:tav>
                      </p:tavLst>
                    </p:anim>
                    <p:anim calcmode="lin" valueType="num">
                      <p:cBhvr additive="base">
                        <p:cTn dur="1000" fill="hold"/>
                        <p:tgtEl>
                          <p:spTgt spid="27"/>
                        </p:tgtEl>
                        <p:attrNameLst>
                          <p:attrName>ppt_y</p:attrName>
                        </p:attrNameLst>
                      </p:cBhvr>
                      <p:tavLst>
                        <p:tav tm="0">
                          <p:val>
                            <p:strVal val="0-#ppt_h/2"/>
                          </p:val>
                        </p:tav>
                        <p:tav tm="100000">
                          <p:val>
                            <p:strVal val="#ppt_y"/>
                          </p:val>
                        </p:tav>
                      </p:tavLst>
                    </p:anim>
                  </p:childTnLst>
                </p:cTn>
              </p:par>
            </p:tnLst>
          </p:tmpl>
        </p:tmplLst>
      </p:bldP>
      <p:bldP spid="27" grpId="1" animBg="1"/>
      <p:bldP spid="28" grpId="0" animBg="1">
        <p:tmplLst>
          <p:tmpl>
            <p:tnLst>
              <p:par>
                <p:cTn presetID="2" presetClass="entr" presetSubtype="3" fill="hold" nodeType="withEffect">
                  <p:stCondLst>
                    <p:cond delay="10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1+#ppt_w/2"/>
                          </p:val>
                        </p:tav>
                        <p:tav tm="100000">
                          <p:val>
                            <p:strVal val="#ppt_x"/>
                          </p:val>
                        </p:tav>
                      </p:tavLst>
                    </p:anim>
                    <p:anim calcmode="lin" valueType="num">
                      <p:cBhvr additive="base">
                        <p:cTn dur="1000" fill="hold"/>
                        <p:tgtEl>
                          <p:spTgt spid="28"/>
                        </p:tgtEl>
                        <p:attrNameLst>
                          <p:attrName>ppt_y</p:attrName>
                        </p:attrNameLst>
                      </p:cBhvr>
                      <p:tavLst>
                        <p:tav tm="0">
                          <p:val>
                            <p:strVal val="0-#ppt_h/2"/>
                          </p:val>
                        </p:tav>
                        <p:tav tm="100000">
                          <p:val>
                            <p:strVal val="#ppt_y"/>
                          </p:val>
                        </p:tav>
                      </p:tavLst>
                    </p:anim>
                  </p:childTnLst>
                </p:cTn>
              </p:par>
            </p:tnLst>
          </p:tmpl>
        </p:tmplLst>
      </p:bldP>
      <p:bldP spid="28" grpId="1" animBg="1"/>
      <p:bldP spid="29" grpId="0" animBg="1">
        <p:tmplLst>
          <p:tmpl>
            <p:tnLst>
              <p:par>
                <p:cTn presetID="2" presetClass="entr" presetSubtype="3" fill="hold" nodeType="withEffect">
                  <p:stCondLst>
                    <p:cond delay="12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1+#ppt_w/2"/>
                          </p:val>
                        </p:tav>
                        <p:tav tm="100000">
                          <p:val>
                            <p:strVal val="#ppt_x"/>
                          </p:val>
                        </p:tav>
                      </p:tavLst>
                    </p:anim>
                    <p:anim calcmode="lin" valueType="num">
                      <p:cBhvr additive="base">
                        <p:cTn dur="1000" fill="hold"/>
                        <p:tgtEl>
                          <p:spTgt spid="29"/>
                        </p:tgtEl>
                        <p:attrNameLst>
                          <p:attrName>ppt_y</p:attrName>
                        </p:attrNameLst>
                      </p:cBhvr>
                      <p:tavLst>
                        <p:tav tm="0">
                          <p:val>
                            <p:strVal val="0-#ppt_h/2"/>
                          </p:val>
                        </p:tav>
                        <p:tav tm="100000">
                          <p:val>
                            <p:strVal val="#ppt_y"/>
                          </p:val>
                        </p:tav>
                      </p:tavLst>
                    </p:anim>
                  </p:childTnLst>
                </p:cTn>
              </p:par>
            </p:tnLst>
          </p:tmpl>
        </p:tmplLst>
      </p:bldP>
      <p:bldP spid="29" grpId="1" animBg="1"/>
      <p:bldP spid="30" grpId="0" animBg="1">
        <p:tmplLst>
          <p:tmpl>
            <p:tnLst>
              <p:par>
                <p:cTn presetID="2" presetClass="entr" presetSubtype="3" fill="hold" nodeType="withEffect">
                  <p:stCondLst>
                    <p:cond delay="12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1+#ppt_w/2"/>
                          </p:val>
                        </p:tav>
                        <p:tav tm="100000">
                          <p:val>
                            <p:strVal val="#ppt_x"/>
                          </p:val>
                        </p:tav>
                      </p:tavLst>
                    </p:anim>
                    <p:anim calcmode="lin" valueType="num">
                      <p:cBhvr additive="base">
                        <p:cTn dur="1000" fill="hold"/>
                        <p:tgtEl>
                          <p:spTgt spid="30"/>
                        </p:tgtEl>
                        <p:attrNameLst>
                          <p:attrName>ppt_y</p:attrName>
                        </p:attrNameLst>
                      </p:cBhvr>
                      <p:tavLst>
                        <p:tav tm="0">
                          <p:val>
                            <p:strVal val="0-#ppt_h/2"/>
                          </p:val>
                        </p:tav>
                        <p:tav tm="100000">
                          <p:val>
                            <p:strVal val="#ppt_y"/>
                          </p:val>
                        </p:tav>
                      </p:tavLst>
                    </p:anim>
                  </p:childTnLst>
                </p:cTn>
              </p:par>
            </p:tnLst>
          </p:tmpl>
        </p:tmplLst>
      </p:bldP>
      <p:bldP spid="30" grpId="1" animBg="1"/>
      <p:bldP spid="31" grpId="0" animBg="1">
        <p:tmplLst>
          <p:tmpl>
            <p:tnLst>
              <p:par>
                <p:cTn presetID="2" presetClass="entr" presetSubtype="3" fill="hold" nodeType="withEffect">
                  <p:stCondLst>
                    <p:cond delay="14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0-#ppt_h/2"/>
                          </p:val>
                        </p:tav>
                        <p:tav tm="100000">
                          <p:val>
                            <p:strVal val="#ppt_y"/>
                          </p:val>
                        </p:tav>
                      </p:tavLst>
                    </p:anim>
                  </p:childTnLst>
                </p:cTn>
              </p:par>
            </p:tnLst>
          </p:tmpl>
        </p:tmplLst>
      </p:bldP>
      <p:bldP spid="31" grpId="1" animBg="1"/>
      <p:bldP spid="32" grpId="0" animBg="1">
        <p:tmplLst>
          <p:tmpl>
            <p:tnLst>
              <p:par>
                <p:cTn presetID="2" presetClass="entr" presetSubtype="3" fill="hold" nodeType="withEffect">
                  <p:stCondLst>
                    <p:cond delay="16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0-#ppt_h/2"/>
                          </p:val>
                        </p:tav>
                        <p:tav tm="100000">
                          <p:val>
                            <p:strVal val="#ppt_y"/>
                          </p:val>
                        </p:tav>
                      </p:tavLst>
                    </p:anim>
                  </p:childTnLst>
                </p:cTn>
              </p:par>
            </p:tnLst>
          </p:tmpl>
        </p:tmplLst>
      </p:bldP>
      <p:bldP spid="32" grpId="1" animBg="1"/>
      <p:bldP spid="33" grpId="0" animBg="1">
        <p:tmplLst>
          <p:tmpl>
            <p:tnLst>
              <p:par>
                <p:cTn presetID="2" presetClass="entr" presetSubtype="3" fill="hold" nodeType="withEffect">
                  <p:stCondLst>
                    <p:cond delay="18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animBg="1"/>
      <p:bldP spid="34" grpId="0" animBg="1">
        <p:tmplLst>
          <p:tmpl>
            <p:tnLst>
              <p:par>
                <p:cTn presetID="2" presetClass="entr" presetSubtype="3"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1+#ppt_w/2"/>
                          </p:val>
                        </p:tav>
                        <p:tav tm="100000">
                          <p:val>
                            <p:strVal val="#ppt_x"/>
                          </p:val>
                        </p:tav>
                      </p:tavLst>
                    </p:anim>
                    <p:anim calcmode="lin" valueType="num">
                      <p:cBhvr additive="base">
                        <p:cTn dur="1000" fill="hold"/>
                        <p:tgtEl>
                          <p:spTgt spid="34"/>
                        </p:tgtEl>
                        <p:attrNameLst>
                          <p:attrName>ppt_y</p:attrName>
                        </p:attrNameLst>
                      </p:cBhvr>
                      <p:tavLst>
                        <p:tav tm="0">
                          <p:val>
                            <p:strVal val="0-#ppt_h/2"/>
                          </p:val>
                        </p:tav>
                        <p:tav tm="100000">
                          <p:val>
                            <p:strVal val="#ppt_y"/>
                          </p:val>
                        </p:tav>
                      </p:tavLst>
                    </p:anim>
                  </p:childTnLst>
                </p:cTn>
              </p:par>
            </p:tnLst>
          </p:tmpl>
        </p:tmplLst>
      </p:bldP>
      <p:bldP spid="34" grpId="1" animBg="1"/>
      <p:bldP spid="35" grpId="0" animBg="1">
        <p:tmplLst>
          <p:tmpl>
            <p:tnLst>
              <p:par>
                <p:cTn presetID="2" presetClass="entr" presetSubtype="3" fill="hold" nodeType="withEffect">
                  <p:stCondLst>
                    <p:cond delay="22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0-#ppt_h/2"/>
                          </p:val>
                        </p:tav>
                        <p:tav tm="100000">
                          <p:val>
                            <p:strVal val="#ppt_y"/>
                          </p:val>
                        </p:tav>
                      </p:tavLst>
                    </p:anim>
                  </p:childTnLst>
                </p:cTn>
              </p:par>
            </p:tnLst>
          </p:tmpl>
        </p:tmplLst>
      </p:bldP>
      <p:bldP spid="35"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Comic Sans MS" panose="030F0702030302020204" pitchFamily="66"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D6D1DFC-4C8D-44D0-B133-870508FAC2D2}" type="datetime1">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306955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57AAA-4B12-401F-9232-39C485BF4DBA}" type="datetime1">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14291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1BEEB6-ED39-4998-BD8F-020113A727E7}" type="datetime1">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88601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C646E7-9261-4257-A549-87E39E971847}" type="datetime1">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49113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9DEE95-FD03-4D81-938A-CBFC0AD9CECF}" type="datetime1">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37419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4EE14-9227-4263-B047-F8E772097AC9}" type="datetime1">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62689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2BB7B-AB2B-48DA-BA05-ACDEF1B90A08}" type="datetime1">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72061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EDA2AA-7711-4270-9A86-D5E5706D717D}" type="datetime1">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74125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6332F-6EDF-4E7E-A91A-28B34C3F72EF}" type="datetime1">
              <a:rPr lang="en-US" smtClean="0"/>
              <a:t>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55D82-D20F-4DB7-B3E9-7B7EAC2F87A9}" type="slidenum">
              <a:rPr lang="en-US" smtClean="0"/>
              <a:t>‹#›</a:t>
            </a:fld>
            <a:endParaRPr lang="en-US"/>
          </a:p>
        </p:txBody>
      </p:sp>
    </p:spTree>
    <p:extLst>
      <p:ext uri="{BB962C8B-B14F-4D97-AF65-F5344CB8AC3E}">
        <p14:creationId xmlns:p14="http://schemas.microsoft.com/office/powerpoint/2010/main" val="1453441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image" Target="../media/image20.jpg"/><Relationship Id="rId1" Type="http://schemas.openxmlformats.org/officeDocument/2006/relationships/slideLayout" Target="../slideLayouts/slideLayout6.xml"/><Relationship Id="rId6" Type="http://schemas.openxmlformats.org/officeDocument/2006/relationships/image" Target="../media/image23.jpeg"/><Relationship Id="rId5" Type="http://schemas.microsoft.com/office/2007/relationships/hdphoto" Target="../media/hdphoto5.wdp"/><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web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8.png"/><Relationship Id="rId5" Type="http://schemas.microsoft.com/office/2007/relationships/hdphoto" Target="../media/hdphoto6.wdp"/><Relationship Id="rId4" Type="http://schemas.openxmlformats.org/officeDocument/2006/relationships/image" Target="../media/image27.png"/><Relationship Id="rId9"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png"/><Relationship Id="rId2" Type="http://schemas.openxmlformats.org/officeDocument/2006/relationships/image" Target="../media/image30.jp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32.png"/><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hyperlink" Target="mailto:questions@studythecalendar.com" TargetMode="External"/><Relationship Id="rId2" Type="http://schemas.openxmlformats.org/officeDocument/2006/relationships/image" Target="../media/image20.jpg"/><Relationship Id="rId1" Type="http://schemas.openxmlformats.org/officeDocument/2006/relationships/slideLayout" Target="../slideLayouts/slideLayout6.xml"/><Relationship Id="rId6" Type="http://schemas.microsoft.com/office/2007/relationships/hdphoto" Target="../media/hdphoto9.wdp"/><Relationship Id="rId5" Type="http://schemas.openxmlformats.org/officeDocument/2006/relationships/image" Target="../media/image32.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746549"/>
            <a:ext cx="12192000" cy="7604549"/>
          </a:xfrm>
          <a:prstGeom prst="rect">
            <a:avLst/>
          </a:prstGeom>
          <a:scene3d>
            <a:camera prst="orthographicFront"/>
            <a:lightRig rig="threePt" dir="t"/>
          </a:scene3d>
          <a:sp3d>
            <a:bevelT w="152400" h="50800" prst="softRound"/>
          </a:sp3d>
        </p:spPr>
      </p:pic>
      <p:sp>
        <p:nvSpPr>
          <p:cNvPr id="4" name="Slide Number Placeholder 3"/>
          <p:cNvSpPr>
            <a:spLocks noGrp="1"/>
          </p:cNvSpPr>
          <p:nvPr>
            <p:ph type="sldNum" sz="quarter" idx="12"/>
          </p:nvPr>
        </p:nvSpPr>
        <p:spPr>
          <a:xfrm>
            <a:off x="11804650" y="7156643"/>
            <a:ext cx="342900" cy="365125"/>
          </a:xfrm>
          <a:solidFill>
            <a:schemeClr val="bg1"/>
          </a:solidFill>
          <a:scene3d>
            <a:camera prst="orthographicFront"/>
            <a:lightRig rig="threePt" dir="t"/>
          </a:scene3d>
          <a:sp3d>
            <a:bevelT w="165100" prst="coolSlant"/>
          </a:sp3d>
        </p:spPr>
        <p:txBody>
          <a:bodyPr/>
          <a:lstStyle/>
          <a:p>
            <a:pPr algn="ctr"/>
            <a:fld id="{0B555D82-D20F-4DB7-B3E9-7B7EAC2F87A9}" type="slidenum">
              <a:rPr lang="en-US" sz="1400" smtClean="0">
                <a:solidFill>
                  <a:schemeClr val="tx1"/>
                </a:solidFill>
              </a:rPr>
              <a:pPr algn="ctr"/>
              <a:t>1</a:t>
            </a:fld>
            <a:endParaRPr lang="en-US" sz="1400" dirty="0">
              <a:solidFill>
                <a:schemeClr val="tx1"/>
              </a:solidFill>
            </a:endParaRPr>
          </a:p>
        </p:txBody>
      </p:sp>
      <p:sp>
        <p:nvSpPr>
          <p:cNvPr id="5" name="Title 1"/>
          <p:cNvSpPr txBox="1">
            <a:spLocks/>
          </p:cNvSpPr>
          <p:nvPr/>
        </p:nvSpPr>
        <p:spPr>
          <a:xfrm>
            <a:off x="-219389" y="4815412"/>
            <a:ext cx="12690789" cy="1763713"/>
          </a:xfrm>
          <a:prstGeom prst="rect">
            <a:avLst/>
          </a:prstGeom>
        </p:spPr>
        <p:txBody>
          <a:bodyPr vert="horz" lIns="91440" tIns="45720" rIns="91440" bIns="45720" rtlCol="0" anchor="ctr">
            <a:noAutofit/>
            <a:scene3d>
              <a:camera prst="orthographicFront"/>
              <a:lightRig rig="threePt" dir="t"/>
            </a:scene3d>
            <a:sp3d extrusionH="57150">
              <a:bevelT w="82550" h="38100" prst="coolSlant"/>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60000"/>
              </a:lnSpc>
            </a:pPr>
            <a:r>
              <a:rPr lang="en-US" sz="4000" b="1" dirty="0">
                <a:ln>
                  <a:solidFill>
                    <a:srgbClr val="362321"/>
                  </a:solidFill>
                </a:ln>
                <a:solidFill>
                  <a:schemeClr val="accent4">
                    <a:lumMod val="20000"/>
                    <a:lumOff val="80000"/>
                  </a:schemeClr>
                </a:solidFill>
                <a:effectLst>
                  <a:glow rad="203200">
                    <a:srgbClr val="362321">
                      <a:alpha val="67000"/>
                    </a:srgbClr>
                  </a:glow>
                </a:effectLst>
                <a:latin typeface="Comic Sans MS" panose="030F0702030302020204" pitchFamily="66" charset="0"/>
              </a:rPr>
              <a:t>Why in the world is this chapter so important?</a:t>
            </a:r>
            <a:br>
              <a:rPr lang="en-US" sz="4000" b="1" dirty="0">
                <a:ln>
                  <a:solidFill>
                    <a:srgbClr val="362321"/>
                  </a:solidFill>
                </a:ln>
                <a:solidFill>
                  <a:schemeClr val="accent4">
                    <a:lumMod val="20000"/>
                    <a:lumOff val="80000"/>
                  </a:schemeClr>
                </a:solidFill>
                <a:effectLst>
                  <a:glow rad="203200">
                    <a:srgbClr val="362321">
                      <a:alpha val="67000"/>
                    </a:srgbClr>
                  </a:glow>
                </a:effectLst>
                <a:latin typeface="Comic Sans MS" panose="030F0702030302020204" pitchFamily="66" charset="0"/>
              </a:rPr>
            </a:br>
            <a:r>
              <a:rPr lang="en-US" sz="4000" b="1" dirty="0">
                <a:ln>
                  <a:solidFill>
                    <a:srgbClr val="362321"/>
                  </a:solidFill>
                </a:ln>
                <a:solidFill>
                  <a:schemeClr val="accent4">
                    <a:lumMod val="20000"/>
                    <a:lumOff val="80000"/>
                  </a:schemeClr>
                </a:solidFill>
                <a:effectLst>
                  <a:glow rad="203200">
                    <a:srgbClr val="362321">
                      <a:alpha val="67000"/>
                    </a:srgbClr>
                  </a:glow>
                </a:effectLst>
                <a:latin typeface="Comic Sans MS" panose="030F0702030302020204" pitchFamily="66" charset="0"/>
              </a:rPr>
              <a:t>Do you know what </a:t>
            </a:r>
            <a:r>
              <a:rPr lang="en-US" sz="4000" b="1" dirty="0">
                <a:ln>
                  <a:solidFill>
                    <a:srgbClr val="362321"/>
                  </a:solidFill>
                </a:ln>
                <a:solidFill>
                  <a:schemeClr val="accent6">
                    <a:lumMod val="60000"/>
                    <a:lumOff val="40000"/>
                  </a:schemeClr>
                </a:solidFill>
                <a:effectLst>
                  <a:glow rad="203200">
                    <a:srgbClr val="362321">
                      <a:alpha val="67000"/>
                    </a:srgbClr>
                  </a:glow>
                </a:effectLst>
                <a:latin typeface="Comic Sans MS" panose="030F0702030302020204" pitchFamily="66" charset="0"/>
              </a:rPr>
              <a:t>John 7</a:t>
            </a:r>
            <a:r>
              <a:rPr lang="en-US" sz="4000" b="1" dirty="0">
                <a:ln>
                  <a:solidFill>
                    <a:srgbClr val="362321"/>
                  </a:solidFill>
                </a:ln>
                <a:solidFill>
                  <a:schemeClr val="accent4">
                    <a:lumMod val="20000"/>
                    <a:lumOff val="80000"/>
                  </a:schemeClr>
                </a:solidFill>
                <a:effectLst>
                  <a:glow rad="203200">
                    <a:srgbClr val="362321">
                      <a:alpha val="67000"/>
                    </a:srgbClr>
                  </a:glow>
                </a:effectLst>
                <a:latin typeface="Comic Sans MS" panose="030F0702030302020204" pitchFamily="66" charset="0"/>
              </a:rPr>
              <a:t> is all about?</a:t>
            </a:r>
            <a:endParaRPr lang="en-CA" sz="4000" b="1" dirty="0">
              <a:ln>
                <a:solidFill>
                  <a:srgbClr val="362321"/>
                </a:solidFill>
              </a:ln>
              <a:solidFill>
                <a:schemeClr val="accent4">
                  <a:lumMod val="20000"/>
                  <a:lumOff val="80000"/>
                </a:schemeClr>
              </a:solidFill>
              <a:effectLst>
                <a:glow rad="203200">
                  <a:srgbClr val="362321">
                    <a:alpha val="67000"/>
                  </a:srgbClr>
                </a:glow>
              </a:effectLst>
              <a:latin typeface="Comic Sans MS" panose="030F0702030302020204" pitchFamily="66" charset="0"/>
            </a:endParaRPr>
          </a:p>
        </p:txBody>
      </p:sp>
      <p:sp>
        <p:nvSpPr>
          <p:cNvPr id="6" name="Wave 5"/>
          <p:cNvSpPr/>
          <p:nvPr/>
        </p:nvSpPr>
        <p:spPr>
          <a:xfrm>
            <a:off x="416735" y="3897208"/>
            <a:ext cx="11502215" cy="981667"/>
          </a:xfrm>
          <a:prstGeom prst="wave">
            <a:avLst>
              <a:gd name="adj1" fmla="val 12500"/>
              <a:gd name="adj2" fmla="val 453"/>
            </a:avLst>
          </a:prstGeom>
          <a:gradFill>
            <a:gsLst>
              <a:gs pos="0">
                <a:schemeClr val="accent5">
                  <a:lumMod val="40000"/>
                  <a:lumOff val="60000"/>
                </a:schemeClr>
              </a:gs>
              <a:gs pos="50000">
                <a:srgbClr val="D46DE7"/>
              </a:gs>
              <a:gs pos="76000">
                <a:schemeClr val="accent5">
                  <a:lumMod val="40000"/>
                  <a:lumOff val="60000"/>
                </a:schemeClr>
              </a:gs>
            </a:gsLst>
            <a:lin ang="5400000" scaled="0"/>
          </a:gradFill>
          <a:ln w="57150">
            <a:solidFill>
              <a:srgbClr val="36232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sp3d extrusionH="57150">
              <a:bevelT w="38100" h="38100" prst="angle"/>
            </a:sp3d>
          </a:bodyPr>
          <a:lstStyle/>
          <a:p>
            <a:pPr algn="ctr"/>
            <a:r>
              <a:rPr lang="en-US" sz="2000" dirty="0">
                <a:ln>
                  <a:solidFill>
                    <a:schemeClr val="tx1"/>
                  </a:solidFill>
                </a:ln>
                <a:solidFill>
                  <a:srgbClr val="CC00FF"/>
                </a:solidFill>
                <a:effectLst>
                  <a:glow rad="254000">
                    <a:schemeClr val="accent4">
                      <a:satMod val="175000"/>
                      <a:alpha val="86000"/>
                    </a:schemeClr>
                  </a:glow>
                </a:effectLst>
              </a:rPr>
              <a:t> </a:t>
            </a:r>
            <a:r>
              <a:rPr lang="en-US" sz="2000" b="1" dirty="0">
                <a:ln>
                  <a:solidFill>
                    <a:schemeClr val="tx1"/>
                  </a:solidFill>
                </a:ln>
                <a:solidFill>
                  <a:srgbClr val="FF6600"/>
                </a:solidFill>
                <a:effectLst>
                  <a:glow rad="254000">
                    <a:schemeClr val="accent4">
                      <a:satMod val="175000"/>
                      <a:alpha val="86000"/>
                    </a:schemeClr>
                  </a:glow>
                </a:effectLst>
              </a:rPr>
              <a:t>Part 1: </a:t>
            </a:r>
            <a:r>
              <a:rPr lang="en-US" sz="2000" b="1" dirty="0">
                <a:ln>
                  <a:solidFill>
                    <a:schemeClr val="tx1"/>
                  </a:solidFill>
                </a:ln>
                <a:solidFill>
                  <a:srgbClr val="34E9FC"/>
                </a:solidFill>
                <a:effectLst>
                  <a:glow rad="254000">
                    <a:schemeClr val="accent4">
                      <a:satMod val="175000"/>
                      <a:alpha val="86000"/>
                    </a:schemeClr>
                  </a:glow>
                </a:effectLst>
              </a:rPr>
              <a:t>Yahusha</a:t>
            </a:r>
            <a:r>
              <a:rPr lang="en-US" sz="2000" b="1" dirty="0">
                <a:ln>
                  <a:solidFill>
                    <a:schemeClr val="tx1"/>
                  </a:solidFill>
                </a:ln>
                <a:solidFill>
                  <a:srgbClr val="FF6600"/>
                </a:solidFill>
                <a:effectLst>
                  <a:glow rad="254000">
                    <a:schemeClr val="accent4">
                      <a:satMod val="175000"/>
                      <a:alpha val="86000"/>
                    </a:schemeClr>
                  </a:glow>
                </a:effectLst>
              </a:rPr>
              <a:t> &amp; the Jews’ Feast of Tabernacles      </a:t>
            </a:r>
          </a:p>
        </p:txBody>
      </p:sp>
      <p:sp>
        <p:nvSpPr>
          <p:cNvPr id="20" name="Rectangle 19"/>
          <p:cNvSpPr/>
          <p:nvPr/>
        </p:nvSpPr>
        <p:spPr>
          <a:xfrm>
            <a:off x="5116830" y="1441281"/>
            <a:ext cx="5521133" cy="1938992"/>
          </a:xfrm>
          <a:prstGeom prst="rect">
            <a:avLst/>
          </a:prstGeom>
        </p:spPr>
        <p:txBody>
          <a:bodyPr wrap="square">
            <a:spAutoFit/>
            <a:scene3d>
              <a:camera prst="isometricOffAxis2Left"/>
              <a:lightRig rig="threePt" dir="t"/>
            </a:scene3d>
            <a:sp3d extrusionH="57150">
              <a:bevelT w="38100" h="38100"/>
            </a:sp3d>
          </a:bodyPr>
          <a:lstStyle/>
          <a:p>
            <a:pPr algn="ctr"/>
            <a:r>
              <a:rPr lang="en-US" sz="6000" b="1" dirty="0">
                <a:solidFill>
                  <a:schemeClr val="accent2">
                    <a:lumMod val="75000"/>
                  </a:schemeClr>
                </a:solidFill>
                <a:effectLst>
                  <a:glow rad="292100">
                    <a:schemeClr val="bg1">
                      <a:alpha val="69000"/>
                    </a:schemeClr>
                  </a:glow>
                </a:effectLst>
                <a:latin typeface="Rockwell" pitchFamily="18" charset="0"/>
              </a:rPr>
              <a:t>Short </a:t>
            </a:r>
          </a:p>
          <a:p>
            <a:pPr algn="ctr"/>
            <a:r>
              <a:rPr lang="en-US" sz="6000" b="1" dirty="0">
                <a:solidFill>
                  <a:schemeClr val="accent2">
                    <a:lumMod val="75000"/>
                  </a:schemeClr>
                </a:solidFill>
                <a:effectLst>
                  <a:glow rad="292100">
                    <a:schemeClr val="bg1">
                      <a:alpha val="69000"/>
                    </a:schemeClr>
                  </a:glow>
                </a:effectLst>
                <a:latin typeface="Rockwell" pitchFamily="18" charset="0"/>
              </a:rPr>
              <a:t>Introduction</a:t>
            </a:r>
            <a:endParaRPr lang="en-US" sz="8800" dirty="0">
              <a:solidFill>
                <a:srgbClr val="00589A"/>
              </a:solidFill>
              <a:effectLst>
                <a:glow rad="292100">
                  <a:schemeClr val="bg1">
                    <a:alpha val="69000"/>
                  </a:schemeClr>
                </a:glow>
              </a:effectLst>
              <a:latin typeface="Rockwell" pitchFamily="18" charset="0"/>
            </a:endParaRPr>
          </a:p>
        </p:txBody>
      </p:sp>
      <p:sp>
        <p:nvSpPr>
          <p:cNvPr id="2" name="TextBox 1"/>
          <p:cNvSpPr txBox="1"/>
          <p:nvPr/>
        </p:nvSpPr>
        <p:spPr>
          <a:xfrm>
            <a:off x="1416795" y="475649"/>
            <a:ext cx="5050972" cy="1015663"/>
          </a:xfrm>
          <a:prstGeom prst="rect">
            <a:avLst/>
          </a:prstGeom>
          <a:noFill/>
        </p:spPr>
        <p:txBody>
          <a:bodyPr wrap="square" rtlCol="0">
            <a:spAutoFit/>
            <a:scene3d>
              <a:camera prst="orthographicFront"/>
              <a:lightRig rig="threePt" dir="t"/>
            </a:scene3d>
            <a:sp3d extrusionH="57150">
              <a:bevelT w="38100" h="38100"/>
            </a:sp3d>
          </a:bodyPr>
          <a:lstStyle/>
          <a:p>
            <a:r>
              <a:rPr lang="en-US" sz="6000" dirty="0">
                <a:solidFill>
                  <a:schemeClr val="accent4">
                    <a:lumMod val="40000"/>
                    <a:lumOff val="60000"/>
                  </a:schemeClr>
                </a:solidFill>
                <a:latin typeface="Lucida Calligraphy" panose="03010101010101010101" pitchFamily="66" charset="0"/>
              </a:rPr>
              <a:t>The </a:t>
            </a:r>
            <a:r>
              <a:rPr lang="en-US" sz="6000" dirty="0">
                <a:solidFill>
                  <a:schemeClr val="accent2">
                    <a:lumMod val="60000"/>
                    <a:lumOff val="40000"/>
                  </a:schemeClr>
                </a:solidFill>
                <a:latin typeface="Lucida Calligraphy" panose="03010101010101010101" pitchFamily="66" charset="0"/>
              </a:rPr>
              <a:t>Gospel</a:t>
            </a:r>
            <a:endParaRPr lang="en-CA" sz="6000" dirty="0">
              <a:solidFill>
                <a:schemeClr val="accent2">
                  <a:lumMod val="60000"/>
                  <a:lumOff val="40000"/>
                </a:schemeClr>
              </a:solidFill>
              <a:latin typeface="Lucida Calligraphy" panose="03010101010101010101" pitchFamily="66" charset="0"/>
            </a:endParaRPr>
          </a:p>
        </p:txBody>
      </p:sp>
      <p:sp>
        <p:nvSpPr>
          <p:cNvPr id="14" name="TextBox 13"/>
          <p:cNvSpPr txBox="1"/>
          <p:nvPr/>
        </p:nvSpPr>
        <p:spPr>
          <a:xfrm>
            <a:off x="1414114" y="1479121"/>
            <a:ext cx="3455066" cy="1015663"/>
          </a:xfrm>
          <a:prstGeom prst="rect">
            <a:avLst/>
          </a:prstGeom>
          <a:noFill/>
        </p:spPr>
        <p:txBody>
          <a:bodyPr wrap="square" rtlCol="0">
            <a:spAutoFit/>
            <a:scene3d>
              <a:camera prst="orthographicFront"/>
              <a:lightRig rig="threePt" dir="t"/>
            </a:scene3d>
            <a:sp3d extrusionH="57150">
              <a:bevelT w="38100" h="38100"/>
            </a:sp3d>
          </a:bodyPr>
          <a:lstStyle/>
          <a:p>
            <a:r>
              <a:rPr lang="en-US" sz="6000" dirty="0">
                <a:solidFill>
                  <a:schemeClr val="accent4">
                    <a:lumMod val="40000"/>
                    <a:lumOff val="60000"/>
                  </a:schemeClr>
                </a:solidFill>
                <a:latin typeface="Lucida Calligraphy" panose="03010101010101010101" pitchFamily="66" charset="0"/>
              </a:rPr>
              <a:t>of </a:t>
            </a:r>
            <a:r>
              <a:rPr lang="en-US" sz="6000" dirty="0">
                <a:solidFill>
                  <a:schemeClr val="accent6">
                    <a:lumMod val="60000"/>
                    <a:lumOff val="40000"/>
                  </a:schemeClr>
                </a:solidFill>
                <a:latin typeface="Lucida Calligraphy" panose="03010101010101010101" pitchFamily="66" charset="0"/>
              </a:rPr>
              <a:t>John</a:t>
            </a:r>
            <a:endParaRPr lang="en-CA" sz="6000" dirty="0">
              <a:solidFill>
                <a:schemeClr val="accent6">
                  <a:lumMod val="60000"/>
                  <a:lumOff val="40000"/>
                </a:schemeClr>
              </a:solidFill>
              <a:latin typeface="Lucida Calligraphy" panose="03010101010101010101" pitchFamily="66" charset="0"/>
            </a:endParaRPr>
          </a:p>
        </p:txBody>
      </p:sp>
      <p:pic>
        <p:nvPicPr>
          <p:cNvPr id="3" name="Picture 2" descr="C:\Users\Rae\Documents\A CF Desktop Feb 2021\Best CCC Logo Clear with colors in circle SMS.png">
            <a:extLst>
              <a:ext uri="{FF2B5EF4-FFF2-40B4-BE49-F238E27FC236}">
                <a16:creationId xmlns:a16="http://schemas.microsoft.com/office/drawing/2014/main" id="{6328C977-39F0-E085-202D-EAFB3B3A106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88575" y="278875"/>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30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15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1500"/>
                                        <p:tgtEl>
                                          <p:spTgt spid="6">
                                            <p:txEl>
                                              <p:pRg st="0" end="0"/>
                                            </p:txEl>
                                          </p:spTgt>
                                        </p:tgtEl>
                                      </p:cBhvr>
                                    </p:animEffect>
                                  </p:childTnLst>
                                </p:cTn>
                              </p:par>
                            </p:childTnLst>
                          </p:cTn>
                        </p:par>
                        <p:par>
                          <p:cTn id="14" fill="hold">
                            <p:stCondLst>
                              <p:cond delay="4000"/>
                            </p:stCondLst>
                            <p:childTnLst>
                              <p:par>
                                <p:cTn id="15" presetID="42" presetClass="entr" presetSubtype="0" fill="hold" grpId="0" nodeType="afterEffect">
                                  <p:stCondLst>
                                    <p:cond delay="2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500"/>
                                        <p:tgtEl>
                                          <p:spTgt spid="5"/>
                                        </p:tgtEl>
                                      </p:cBhvr>
                                    </p:animEffect>
                                    <p:anim calcmode="lin" valueType="num">
                                      <p:cBhvr>
                                        <p:cTn id="18" dur="1500" fill="hold"/>
                                        <p:tgtEl>
                                          <p:spTgt spid="5"/>
                                        </p:tgtEl>
                                        <p:attrNameLst>
                                          <p:attrName>ppt_x</p:attrName>
                                        </p:attrNameLst>
                                      </p:cBhvr>
                                      <p:tavLst>
                                        <p:tav tm="0">
                                          <p:val>
                                            <p:strVal val="#ppt_x"/>
                                          </p:val>
                                        </p:tav>
                                        <p:tav tm="100000">
                                          <p:val>
                                            <p:strVal val="#ppt_x"/>
                                          </p:val>
                                        </p:tav>
                                      </p:tavLst>
                                    </p:anim>
                                    <p:anim calcmode="lin" valueType="num">
                                      <p:cBhvr>
                                        <p:cTn id="1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2000">
              <a:schemeClr val="tx1"/>
            </a:gs>
            <a:gs pos="50000">
              <a:srgbClr val="CC0099"/>
            </a:gs>
            <a:gs pos="100000">
              <a:schemeClr val="tx1"/>
            </a:gs>
          </a:gsLst>
          <a:lin ang="5400000" scaled="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F62DF4-A354-9861-A834-923306031F86}"/>
              </a:ext>
            </a:extLst>
          </p:cNvPr>
          <p:cNvSpPr>
            <a:spLocks noGrp="1"/>
          </p:cNvSpPr>
          <p:nvPr>
            <p:ph type="sldNum" sz="quarter" idx="12"/>
          </p:nvPr>
        </p:nvSpPr>
        <p:spPr>
          <a:xfrm>
            <a:off x="8610599" y="6356350"/>
            <a:ext cx="3227103" cy="365125"/>
          </a:xfrm>
        </p:spPr>
        <p:txBody>
          <a:bodyPr/>
          <a:lstStyle/>
          <a:p>
            <a:fld id="{0B555D82-D20F-4DB7-B3E9-7B7EAC2F87A9}" type="slidenum">
              <a:rPr lang="en-US" smtClean="0">
                <a:solidFill>
                  <a:schemeClr val="bg1"/>
                </a:solidFill>
              </a:rPr>
              <a:t>10</a:t>
            </a:fld>
            <a:endParaRPr lang="en-US" dirty="0">
              <a:solidFill>
                <a:schemeClr val="bg1"/>
              </a:solidFill>
            </a:endParaRPr>
          </a:p>
        </p:txBody>
      </p:sp>
      <p:pic>
        <p:nvPicPr>
          <p:cNvPr id="5" name="Picture 12" descr="C:\Users\Rae\Desktop\Art on Desktop\white man clip art\yellow-blue smiley faces\Smiley Face  jpeg.png">
            <a:extLst>
              <a:ext uri="{FF2B5EF4-FFF2-40B4-BE49-F238E27FC236}">
                <a16:creationId xmlns:a16="http://schemas.microsoft.com/office/drawing/2014/main" id="{483C763C-67C6-36A2-8993-E5227F6A8E7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39878" y="393001"/>
            <a:ext cx="1297825" cy="175633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84DC81A-FB6F-95F0-C65A-7FE2A737680A}"/>
              </a:ext>
            </a:extLst>
          </p:cNvPr>
          <p:cNvSpPr txBox="1">
            <a:spLocks/>
          </p:cNvSpPr>
          <p:nvPr/>
        </p:nvSpPr>
        <p:spPr>
          <a:xfrm>
            <a:off x="1080921" y="2077011"/>
            <a:ext cx="12107278" cy="4002420"/>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600" b="1" i="1" dirty="0">
                <a:ln>
                  <a:solidFill>
                    <a:sysClr val="windowText" lastClr="000000"/>
                  </a:solidFill>
                </a:ln>
                <a:solidFill>
                  <a:schemeClr val="bg1"/>
                </a:solidFill>
                <a:effectLst>
                  <a:glow rad="127000">
                    <a:srgbClr val="FFFF00"/>
                  </a:glow>
                </a:effectLst>
                <a:latin typeface="Comic Sans MS" pitchFamily="66" charset="0"/>
              </a:rPr>
              <a:t>#1 The witness of </a:t>
            </a:r>
            <a:br>
              <a:rPr lang="en-US" sz="6600" b="1" i="1" dirty="0">
                <a:ln>
                  <a:solidFill>
                    <a:sysClr val="windowText" lastClr="000000"/>
                  </a:solidFill>
                </a:ln>
                <a:solidFill>
                  <a:schemeClr val="bg1"/>
                </a:solidFill>
                <a:effectLst>
                  <a:glow rad="127000">
                    <a:srgbClr val="FFFF00"/>
                  </a:glow>
                </a:effectLst>
                <a:latin typeface="Comic Sans MS" pitchFamily="66" charset="0"/>
              </a:rPr>
            </a:br>
            <a:r>
              <a:rPr lang="en-US" sz="6600" b="1" i="1" dirty="0">
                <a:ln>
                  <a:solidFill>
                    <a:sysClr val="windowText" lastClr="000000"/>
                  </a:solidFill>
                </a:ln>
                <a:solidFill>
                  <a:srgbClr val="0070C0"/>
                </a:solidFill>
                <a:effectLst>
                  <a:glow rad="127000">
                    <a:srgbClr val="FFFF00"/>
                  </a:glow>
                </a:effectLst>
                <a:latin typeface="Comic Sans MS" pitchFamily="66" charset="0"/>
              </a:rPr>
              <a:t>Yahusha’s</a:t>
            </a:r>
            <a:r>
              <a:rPr lang="en-US" sz="6600" b="1" i="1" dirty="0">
                <a:ln>
                  <a:solidFill>
                    <a:sysClr val="windowText" lastClr="000000"/>
                  </a:solidFill>
                </a:ln>
                <a:solidFill>
                  <a:schemeClr val="bg1"/>
                </a:solidFill>
                <a:effectLst>
                  <a:glow rad="127000">
                    <a:srgbClr val="FFFF00"/>
                  </a:glow>
                </a:effectLst>
                <a:latin typeface="Comic Sans MS" pitchFamily="66" charset="0"/>
              </a:rPr>
              <a:t> words?</a:t>
            </a:r>
            <a:br>
              <a:rPr lang="en-US" sz="6600" b="1" i="1" dirty="0">
                <a:ln>
                  <a:solidFill>
                    <a:sysClr val="windowText" lastClr="000000"/>
                  </a:solidFill>
                </a:ln>
                <a:solidFill>
                  <a:schemeClr val="bg1"/>
                </a:solidFill>
                <a:effectLst>
                  <a:glow rad="127000">
                    <a:srgbClr val="FFFF00"/>
                  </a:glow>
                </a:effectLst>
                <a:latin typeface="Comic Sans MS" pitchFamily="66" charset="0"/>
              </a:rPr>
            </a:br>
            <a:endParaRPr lang="en-US" sz="4800" b="1" i="1" dirty="0">
              <a:ln>
                <a:solidFill>
                  <a:sysClr val="windowText" lastClr="000000"/>
                </a:solidFill>
              </a:ln>
              <a:solidFill>
                <a:schemeClr val="bg1"/>
              </a:solidFill>
              <a:effectLst>
                <a:glow rad="127000">
                  <a:srgbClr val="FFFF00"/>
                </a:glow>
              </a:effectLst>
              <a:latin typeface="Comic Sans MS" pitchFamily="66" charset="0"/>
            </a:endParaRPr>
          </a:p>
          <a:p>
            <a:pPr algn="ctr">
              <a:lnSpc>
                <a:spcPct val="100000"/>
              </a:lnSpc>
            </a:pPr>
            <a:r>
              <a:rPr lang="en-US" sz="6600" b="1" i="1" dirty="0">
                <a:ln>
                  <a:solidFill>
                    <a:sysClr val="windowText" lastClr="000000"/>
                  </a:solidFill>
                </a:ln>
                <a:solidFill>
                  <a:schemeClr val="accent6">
                    <a:lumMod val="75000"/>
                  </a:schemeClr>
                </a:solidFill>
                <a:effectLst>
                  <a:glow rad="127000">
                    <a:srgbClr val="FFFF00"/>
                  </a:glow>
                </a:effectLst>
                <a:latin typeface="Comic Sans MS" pitchFamily="66" charset="0"/>
              </a:rPr>
              <a:t>#2 The witness of </a:t>
            </a:r>
            <a:br>
              <a:rPr lang="en-US" sz="6600" b="1" i="1" dirty="0">
                <a:ln>
                  <a:solidFill>
                    <a:sysClr val="windowText" lastClr="000000"/>
                  </a:solidFill>
                </a:ln>
                <a:solidFill>
                  <a:srgbClr val="0070C0"/>
                </a:solidFill>
                <a:effectLst>
                  <a:glow rad="127000">
                    <a:srgbClr val="FFFF00"/>
                  </a:glow>
                </a:effectLst>
                <a:latin typeface="Comic Sans MS" pitchFamily="66" charset="0"/>
              </a:rPr>
            </a:br>
            <a:r>
              <a:rPr lang="en-US" sz="6600" b="1" i="1" dirty="0">
                <a:ln>
                  <a:solidFill>
                    <a:sysClr val="windowText" lastClr="000000"/>
                  </a:solidFill>
                </a:ln>
                <a:solidFill>
                  <a:srgbClr val="0070C0"/>
                </a:solidFill>
                <a:effectLst>
                  <a:glow rad="127000">
                    <a:srgbClr val="FFFF00"/>
                  </a:glow>
                </a:effectLst>
                <a:latin typeface="Comic Sans MS" pitchFamily="66" charset="0"/>
              </a:rPr>
              <a:t>Yahusha’s </a:t>
            </a:r>
            <a:r>
              <a:rPr lang="en-US" sz="6600" b="1" i="1" dirty="0">
                <a:ln>
                  <a:solidFill>
                    <a:sysClr val="windowText" lastClr="000000"/>
                  </a:solidFill>
                </a:ln>
                <a:solidFill>
                  <a:schemeClr val="accent6">
                    <a:lumMod val="75000"/>
                  </a:schemeClr>
                </a:solidFill>
                <a:effectLst>
                  <a:glow rad="127000">
                    <a:srgbClr val="FFFF00"/>
                  </a:glow>
                </a:effectLst>
                <a:latin typeface="Comic Sans MS" pitchFamily="66" charset="0"/>
              </a:rPr>
              <a:t>feet?</a:t>
            </a:r>
            <a:endParaRPr lang="en-US" sz="3200" b="1" i="1" dirty="0">
              <a:ln>
                <a:solidFill>
                  <a:sysClr val="windowText" lastClr="000000"/>
                </a:solidFill>
              </a:ln>
              <a:solidFill>
                <a:schemeClr val="accent6">
                  <a:lumMod val="75000"/>
                </a:schemeClr>
              </a:solidFill>
              <a:effectLst>
                <a:glow rad="127000">
                  <a:srgbClr val="FFFF00"/>
                </a:glow>
              </a:effectLst>
              <a:latin typeface="Comic Sans MS" pitchFamily="66" charset="0"/>
            </a:endParaRPr>
          </a:p>
        </p:txBody>
      </p:sp>
      <p:sp>
        <p:nvSpPr>
          <p:cNvPr id="7" name="Rectangle 6">
            <a:extLst>
              <a:ext uri="{FF2B5EF4-FFF2-40B4-BE49-F238E27FC236}">
                <a16:creationId xmlns:a16="http://schemas.microsoft.com/office/drawing/2014/main" id="{47A6638A-0A1B-4992-FD45-A7A8443B2266}"/>
              </a:ext>
            </a:extLst>
          </p:cNvPr>
          <p:cNvSpPr/>
          <p:nvPr/>
        </p:nvSpPr>
        <p:spPr>
          <a:xfrm rot="480000">
            <a:off x="19550" y="1474263"/>
            <a:ext cx="10524908" cy="1016916"/>
          </a:xfrm>
          <a:prstGeom prst="rect">
            <a:avLst/>
          </a:prstGeom>
          <a:scene3d>
            <a:camera prst="isometricOffAxis1Right"/>
            <a:lightRig rig="threePt" dir="t"/>
          </a:scene3d>
        </p:spPr>
        <p:txBody>
          <a:bodyPr wrap="square">
            <a:prstTxWarp prst="textArchUp">
              <a:avLst/>
            </a:prstTxWarp>
            <a:spAutoFit/>
            <a:sp3d extrusionH="57150">
              <a:bevelT w="82550" h="38100" prst="coolSlant"/>
            </a:sp3d>
          </a:bodyPr>
          <a:lstStyle/>
          <a:p>
            <a:pPr algn="ctr"/>
            <a:r>
              <a:rPr lang="en-CA" sz="7200" dirty="0">
                <a:ln w="38100">
                  <a:solidFill>
                    <a:schemeClr val="accent4">
                      <a:lumMod val="50000"/>
                    </a:schemeClr>
                  </a:solidFill>
                </a:ln>
                <a:solidFill>
                  <a:schemeClr val="accent4">
                    <a:lumMod val="60000"/>
                    <a:lumOff val="40000"/>
                  </a:schemeClr>
                </a:solidFill>
                <a:effectLst>
                  <a:outerShdw blurRad="60007" dist="310007" dir="7680000" sy="30000" kx="1300200" algn="ctr" rotWithShape="0">
                    <a:prstClr val="black">
                      <a:alpha val="32000"/>
                    </a:prstClr>
                  </a:outerShdw>
                </a:effectLst>
                <a:latin typeface="Ravie" panose="04040805050809020602" pitchFamily="82" charset="0"/>
              </a:rPr>
              <a:t>Which is more</a:t>
            </a:r>
            <a:br>
              <a:rPr lang="en-CA" sz="7200" dirty="0">
                <a:ln w="38100">
                  <a:solidFill>
                    <a:schemeClr val="accent1">
                      <a:lumMod val="60000"/>
                      <a:lumOff val="40000"/>
                    </a:schemeClr>
                  </a:solidFill>
                </a:ln>
                <a:solidFill>
                  <a:schemeClr val="bg1"/>
                </a:solidFill>
                <a:effectLst>
                  <a:outerShdw blurRad="60007" dist="310007" dir="7680000" sy="30000" kx="1300200" algn="ctr" rotWithShape="0">
                    <a:prstClr val="black">
                      <a:alpha val="32000"/>
                    </a:prstClr>
                  </a:outerShdw>
                </a:effectLst>
                <a:latin typeface="Ravie" panose="04040805050809020602" pitchFamily="82" charset="0"/>
              </a:rPr>
            </a:br>
            <a:r>
              <a:rPr lang="en-CA" sz="7200" dirty="0">
                <a:ln w="38100">
                  <a:solidFill>
                    <a:schemeClr val="accent4">
                      <a:lumMod val="50000"/>
                    </a:schemeClr>
                  </a:solidFill>
                </a:ln>
                <a:solidFill>
                  <a:schemeClr val="accent4">
                    <a:lumMod val="60000"/>
                    <a:lumOff val="40000"/>
                  </a:schemeClr>
                </a:solidFill>
                <a:effectLst>
                  <a:outerShdw blurRad="60007" dist="310007" dir="7680000" sy="30000" kx="1300200" algn="ctr" rotWithShape="0">
                    <a:prstClr val="black">
                      <a:alpha val="32000"/>
                    </a:prstClr>
                  </a:outerShdw>
                </a:effectLst>
                <a:latin typeface="Ravie" panose="04040805050809020602" pitchFamily="82" charset="0"/>
              </a:rPr>
              <a:t>important in John 7?</a:t>
            </a:r>
          </a:p>
        </p:txBody>
      </p:sp>
      <p:pic>
        <p:nvPicPr>
          <p:cNvPr id="12" name="Picture 11">
            <a:extLst>
              <a:ext uri="{FF2B5EF4-FFF2-40B4-BE49-F238E27FC236}">
                <a16:creationId xmlns:a16="http://schemas.microsoft.com/office/drawing/2014/main" id="{EC725989-634D-D438-7DDD-B1FBACF8695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a:xfrm>
            <a:off x="512301" y="3997739"/>
            <a:ext cx="2301719" cy="2271827"/>
          </a:xfrm>
          <a:prstGeom prst="ellipse">
            <a:avLst/>
          </a:prstGeom>
          <a:ln>
            <a:noFill/>
          </a:ln>
          <a:effectLst>
            <a:softEdge rad="112500"/>
          </a:effectLst>
        </p:spPr>
      </p:pic>
    </p:spTree>
    <p:extLst>
      <p:ext uri="{BB962C8B-B14F-4D97-AF65-F5344CB8AC3E}">
        <p14:creationId xmlns:p14="http://schemas.microsoft.com/office/powerpoint/2010/main" val="109521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B555D82-D20F-4DB7-B3E9-7B7EAC2F87A9}" type="slidenum">
              <a:rPr lang="en-US" smtClean="0"/>
              <a:t>11</a:t>
            </a:fld>
            <a:endParaRPr lang="en-US"/>
          </a:p>
        </p:txBody>
      </p:sp>
      <p:sp>
        <p:nvSpPr>
          <p:cNvPr id="6" name="Slide Number Placeholder 1"/>
          <p:cNvSpPr txBox="1">
            <a:spLocks/>
          </p:cNvSpPr>
          <p:nvPr/>
        </p:nvSpPr>
        <p:spPr>
          <a:xfrm>
            <a:off x="11696699" y="6439478"/>
            <a:ext cx="436425" cy="365125"/>
          </a:xfrm>
          <a:prstGeom prst="rect">
            <a:avLst/>
          </a:prstGeom>
          <a:solidFill>
            <a:schemeClr val="bg1"/>
          </a:solid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b="1" smtClean="0">
                <a:solidFill>
                  <a:schemeClr val="tx1"/>
                </a:solidFill>
              </a:rPr>
              <a:pPr algn="ctr"/>
              <a:t>11</a:t>
            </a:fld>
            <a:endParaRPr lang="en-US" b="1" dirty="0">
              <a:solidFill>
                <a:schemeClr val="tx1"/>
              </a:solidFill>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178" y="279271"/>
            <a:ext cx="4982979" cy="3546729"/>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pic>
        <p:nvPicPr>
          <p:cNvPr id="15" name="Picture 14"/>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041" b="98299" l="0" r="93491"/>
                    </a14:imgEffect>
                    <a14:imgEffect>
                      <a14:saturation sat="66000"/>
                    </a14:imgEffect>
                  </a14:imgLayer>
                </a14:imgProps>
              </a:ext>
              <a:ext uri="{28A0092B-C50C-407E-A947-70E740481C1C}">
                <a14:useLocalDpi xmlns:a14="http://schemas.microsoft.com/office/drawing/2010/main"/>
              </a:ext>
            </a:extLst>
          </a:blip>
          <a:srcRect/>
          <a:stretch/>
        </p:blipFill>
        <p:spPr>
          <a:xfrm>
            <a:off x="9309467" y="0"/>
            <a:ext cx="2807809" cy="2448671"/>
          </a:xfrm>
          <a:prstGeom prst="rect">
            <a:avLst/>
          </a:prstGeom>
          <a:effectLst>
            <a:outerShdw blurRad="152400" dist="317500" dir="5400000" sx="90000" sy="-19000" rotWithShape="0">
              <a:prstClr val="black">
                <a:alpha val="15000"/>
              </a:prstClr>
            </a:outerShdw>
          </a:effectLst>
        </p:spPr>
      </p:pic>
      <p:sp>
        <p:nvSpPr>
          <p:cNvPr id="16" name="Content Placeholder 2"/>
          <p:cNvSpPr txBox="1">
            <a:spLocks/>
          </p:cNvSpPr>
          <p:nvPr/>
        </p:nvSpPr>
        <p:spPr>
          <a:xfrm>
            <a:off x="5499352" y="1363971"/>
            <a:ext cx="6539363" cy="3489314"/>
          </a:xfrm>
          <a:prstGeom prst="rect">
            <a:avLst/>
          </a:prstGeom>
          <a:noFill/>
          <a:scene3d>
            <a:camera prst="orthographicFront"/>
            <a:lightRig rig="threePt" dir="t"/>
          </a:scene3d>
          <a:sp3d>
            <a:bevelT w="165100" prst="coolSlant"/>
          </a:sp3d>
        </p:spPr>
        <p:txBody>
          <a:bodyPr vert="horz" lIns="91440" tIns="45720" rIns="91440" bIns="45720" rtlCol="0">
            <a:normAutofit fontScale="925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4"/>
            </a:pPr>
            <a:r>
              <a:rPr lang="en-US" sz="3600" dirty="0">
                <a:effectLst>
                  <a:glow rad="241300">
                    <a:schemeClr val="bg1">
                      <a:alpha val="78000"/>
                    </a:schemeClr>
                  </a:glow>
                </a:effectLst>
              </a:rPr>
              <a:t>  </a:t>
            </a:r>
            <a:r>
              <a:rPr lang="en-US" sz="4300" dirty="0">
                <a:effectLst>
                  <a:glow rad="241300">
                    <a:schemeClr val="bg1">
                      <a:alpha val="78000"/>
                    </a:schemeClr>
                  </a:glow>
                </a:effectLst>
                <a:latin typeface="Comic Sans MS" panose="030F0702030302020204" pitchFamily="66" charset="0"/>
              </a:rPr>
              <a:t>Now </a:t>
            </a:r>
            <a:r>
              <a:rPr lang="en-US" sz="4300" b="1" u="sng" dirty="0">
                <a:effectLst>
                  <a:glow rad="241300">
                    <a:schemeClr val="bg1">
                      <a:alpha val="78000"/>
                    </a:schemeClr>
                  </a:glow>
                </a:effectLst>
                <a:latin typeface="Comic Sans MS" panose="030F0702030302020204" pitchFamily="66" charset="0"/>
              </a:rPr>
              <a:t>about</a:t>
            </a:r>
            <a:r>
              <a:rPr lang="en-US" sz="4300" dirty="0">
                <a:effectLst>
                  <a:glow rad="241300">
                    <a:schemeClr val="bg1">
                      <a:alpha val="78000"/>
                    </a:schemeClr>
                  </a:glow>
                </a:effectLst>
                <a:latin typeface="Comic Sans MS" panose="030F0702030302020204" pitchFamily="66" charset="0"/>
              </a:rPr>
              <a:t> </a:t>
            </a:r>
          </a:p>
          <a:p>
            <a:pPr marL="0" indent="0" algn="r">
              <a:buNone/>
            </a:pPr>
            <a:r>
              <a:rPr lang="en-US" sz="4300" b="1" dirty="0">
                <a:solidFill>
                  <a:srgbClr val="CC0099"/>
                </a:solidFill>
                <a:effectLst>
                  <a:glow rad="241300">
                    <a:schemeClr val="bg1">
                      <a:alpha val="78000"/>
                    </a:schemeClr>
                  </a:glow>
                </a:effectLst>
                <a:latin typeface="Comic Sans MS" panose="030F0702030302020204" pitchFamily="66" charset="0"/>
              </a:rPr>
              <a:t>the </a:t>
            </a:r>
            <a:r>
              <a:rPr lang="en-US" sz="5800" b="1" u="sng" dirty="0">
                <a:solidFill>
                  <a:srgbClr val="0070C0"/>
                </a:solidFill>
                <a:effectLst>
                  <a:glow rad="241300">
                    <a:schemeClr val="bg1">
                      <a:alpha val="78000"/>
                    </a:schemeClr>
                  </a:glow>
                </a:effectLst>
                <a:latin typeface="Comic Sans MS" panose="030F0702030302020204" pitchFamily="66" charset="0"/>
              </a:rPr>
              <a:t>midst</a:t>
            </a:r>
            <a:r>
              <a:rPr lang="en-US" sz="4300" b="1" dirty="0">
                <a:solidFill>
                  <a:srgbClr val="CC0099"/>
                </a:solidFill>
                <a:effectLst>
                  <a:glow rad="241300">
                    <a:schemeClr val="bg1">
                      <a:alpha val="78000"/>
                    </a:schemeClr>
                  </a:glow>
                </a:effectLst>
                <a:latin typeface="Comic Sans MS" panose="030F0702030302020204" pitchFamily="66" charset="0"/>
              </a:rPr>
              <a:t> of the feast </a:t>
            </a:r>
            <a:br>
              <a:rPr lang="en-US" sz="4300" b="1" dirty="0">
                <a:solidFill>
                  <a:srgbClr val="CC0099"/>
                </a:solidFill>
                <a:effectLst>
                  <a:glow rad="241300">
                    <a:schemeClr val="bg1">
                      <a:alpha val="78000"/>
                    </a:schemeClr>
                  </a:glow>
                </a:effectLst>
                <a:latin typeface="Comic Sans MS" panose="030F0702030302020204" pitchFamily="66" charset="0"/>
              </a:rPr>
            </a:br>
            <a:r>
              <a:rPr lang="en-US" sz="4300" b="1" dirty="0">
                <a:solidFill>
                  <a:srgbClr val="0070C0"/>
                </a:solidFill>
                <a:effectLst>
                  <a:glow rad="241300">
                    <a:schemeClr val="bg1">
                      <a:alpha val="78000"/>
                    </a:schemeClr>
                  </a:glow>
                </a:effectLst>
                <a:latin typeface="Comic Sans MS" panose="030F0702030302020204" pitchFamily="66" charset="0"/>
              </a:rPr>
              <a:t>Yahusha</a:t>
            </a:r>
            <a:r>
              <a:rPr lang="en-US" sz="4300" dirty="0">
                <a:effectLst>
                  <a:glow rad="241300">
                    <a:schemeClr val="bg1">
                      <a:alpha val="78000"/>
                    </a:schemeClr>
                  </a:glow>
                </a:effectLst>
                <a:latin typeface="Comic Sans MS" panose="030F0702030302020204" pitchFamily="66" charset="0"/>
              </a:rPr>
              <a:t> </a:t>
            </a:r>
            <a:r>
              <a:rPr lang="en-US" sz="3500" b="1" u="sng" dirty="0">
                <a:solidFill>
                  <a:srgbClr val="CC0099"/>
                </a:solidFill>
                <a:effectLst>
                  <a:glow rad="241300">
                    <a:schemeClr val="bg1">
                      <a:alpha val="78000"/>
                    </a:schemeClr>
                  </a:glow>
                </a:effectLst>
                <a:latin typeface="Comic Sans MS" panose="030F0702030302020204" pitchFamily="66" charset="0"/>
              </a:rPr>
              <a:t>WENT UP </a:t>
            </a:r>
            <a:br>
              <a:rPr lang="en-US" sz="4300" b="1" dirty="0">
                <a:solidFill>
                  <a:srgbClr val="CC0099"/>
                </a:solidFill>
                <a:effectLst>
                  <a:glow rad="241300">
                    <a:schemeClr val="bg1">
                      <a:alpha val="78000"/>
                    </a:schemeClr>
                  </a:glow>
                </a:effectLst>
                <a:latin typeface="Comic Sans MS" panose="030F0702030302020204" pitchFamily="66" charset="0"/>
              </a:rPr>
            </a:br>
            <a:r>
              <a:rPr lang="en-US" sz="4300" b="1" dirty="0">
                <a:solidFill>
                  <a:srgbClr val="CC0099"/>
                </a:solidFill>
                <a:effectLst>
                  <a:glow rad="241300">
                    <a:schemeClr val="bg1">
                      <a:alpha val="78000"/>
                    </a:schemeClr>
                  </a:glow>
                </a:effectLst>
                <a:latin typeface="Comic Sans MS" panose="030F0702030302020204" pitchFamily="66" charset="0"/>
              </a:rPr>
              <a:t>into the temple,</a:t>
            </a:r>
            <a:br>
              <a:rPr lang="en-US" sz="4300" b="1" dirty="0">
                <a:solidFill>
                  <a:srgbClr val="CC0099"/>
                </a:solidFill>
                <a:effectLst>
                  <a:glow rad="241300">
                    <a:schemeClr val="bg1">
                      <a:alpha val="78000"/>
                    </a:schemeClr>
                  </a:glow>
                </a:effectLst>
                <a:latin typeface="Comic Sans MS" panose="030F0702030302020204" pitchFamily="66" charset="0"/>
              </a:rPr>
            </a:br>
            <a:r>
              <a:rPr lang="en-US" sz="4300" b="1" dirty="0">
                <a:solidFill>
                  <a:srgbClr val="CC0099"/>
                </a:solidFill>
                <a:effectLst>
                  <a:glow rad="241300">
                    <a:schemeClr val="bg1">
                      <a:alpha val="78000"/>
                    </a:schemeClr>
                  </a:glow>
                </a:effectLst>
                <a:latin typeface="Comic Sans MS" panose="030F0702030302020204" pitchFamily="66" charset="0"/>
              </a:rPr>
              <a:t> </a:t>
            </a:r>
            <a:r>
              <a:rPr lang="en-US" sz="4300" b="1" u="sng" dirty="0">
                <a:solidFill>
                  <a:srgbClr val="CC0099"/>
                </a:solidFill>
                <a:effectLst>
                  <a:glow rad="241300">
                    <a:schemeClr val="bg1">
                      <a:alpha val="78000"/>
                    </a:schemeClr>
                  </a:glow>
                </a:effectLst>
                <a:latin typeface="Comic Sans MS" panose="030F0702030302020204" pitchFamily="66" charset="0"/>
              </a:rPr>
              <a:t>and</a:t>
            </a:r>
            <a:r>
              <a:rPr lang="en-US" sz="4300" b="1" dirty="0">
                <a:solidFill>
                  <a:srgbClr val="CC0099"/>
                </a:solidFill>
                <a:effectLst>
                  <a:glow rad="241300">
                    <a:schemeClr val="bg1">
                      <a:alpha val="78000"/>
                    </a:schemeClr>
                  </a:glow>
                </a:effectLst>
                <a:latin typeface="Comic Sans MS" panose="030F0702030302020204" pitchFamily="66" charset="0"/>
              </a:rPr>
              <a:t> </a:t>
            </a:r>
            <a:r>
              <a:rPr lang="en-US" sz="4300" b="1" u="sng" dirty="0">
                <a:solidFill>
                  <a:srgbClr val="CC0099"/>
                </a:solidFill>
                <a:effectLst>
                  <a:glow rad="241300">
                    <a:schemeClr val="bg1">
                      <a:alpha val="78000"/>
                    </a:schemeClr>
                  </a:glow>
                </a:effectLst>
                <a:latin typeface="Comic Sans MS" panose="030F0702030302020204" pitchFamily="66" charset="0"/>
              </a:rPr>
              <a:t>tau</a:t>
            </a:r>
            <a:r>
              <a:rPr lang="en-US" sz="4300" b="1" dirty="0">
                <a:solidFill>
                  <a:srgbClr val="CC0099"/>
                </a:solidFill>
                <a:effectLst>
                  <a:glow rad="241300">
                    <a:schemeClr val="bg1">
                      <a:alpha val="78000"/>
                    </a:schemeClr>
                  </a:glow>
                </a:effectLst>
                <a:latin typeface="Comic Sans MS" panose="030F0702030302020204" pitchFamily="66" charset="0"/>
              </a:rPr>
              <a:t>g</a:t>
            </a:r>
            <a:r>
              <a:rPr lang="en-US" sz="4300" b="1" u="sng" dirty="0">
                <a:solidFill>
                  <a:srgbClr val="CC0099"/>
                </a:solidFill>
                <a:effectLst>
                  <a:glow rad="241300">
                    <a:schemeClr val="bg1">
                      <a:alpha val="78000"/>
                    </a:schemeClr>
                  </a:glow>
                </a:effectLst>
                <a:latin typeface="Comic Sans MS" panose="030F0702030302020204" pitchFamily="66" charset="0"/>
              </a:rPr>
              <a:t>ht</a:t>
            </a:r>
            <a:r>
              <a:rPr lang="en-US" sz="4300" b="1" dirty="0">
                <a:solidFill>
                  <a:srgbClr val="CC0099"/>
                </a:solidFill>
                <a:effectLst>
                  <a:glow rad="241300">
                    <a:schemeClr val="bg1">
                      <a:alpha val="78000"/>
                    </a:schemeClr>
                  </a:glow>
                </a:effectLst>
                <a:latin typeface="Comic Sans MS" panose="030F0702030302020204" pitchFamily="66" charset="0"/>
              </a:rPr>
              <a:t>.</a:t>
            </a:r>
            <a:r>
              <a:rPr lang="en-US" sz="4300" dirty="0">
                <a:effectLst>
                  <a:glow rad="241300">
                    <a:schemeClr val="bg1">
                      <a:alpha val="78000"/>
                    </a:schemeClr>
                  </a:glow>
                </a:effectLst>
                <a:latin typeface="Comic Sans MS" panose="030F0702030302020204" pitchFamily="66" charset="0"/>
              </a:rPr>
              <a:t>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17" name="Content Placeholder 2"/>
          <p:cNvSpPr txBox="1">
            <a:spLocks/>
          </p:cNvSpPr>
          <p:nvPr/>
        </p:nvSpPr>
        <p:spPr>
          <a:xfrm>
            <a:off x="-153388" y="4088927"/>
            <a:ext cx="4510790" cy="2079643"/>
          </a:xfrm>
          <a:prstGeom prst="rect">
            <a:avLst/>
          </a:prstGeom>
          <a:noFill/>
          <a:scene3d>
            <a:camera prst="isometricOffAxis1Right"/>
            <a:lightRig rig="threePt" dir="t"/>
          </a:scene3d>
          <a:sp3d>
            <a:bevelT w="165100" prst="coolSlant"/>
          </a:sp3d>
        </p:spPr>
        <p:txBody>
          <a:bodyPr vert="horz" lIns="91440" tIns="45720" rIns="91440" bIns="45720" rtlCol="0">
            <a:norm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800" b="1" dirty="0">
                <a:solidFill>
                  <a:srgbClr val="CC0099"/>
                </a:solidFill>
                <a:effectLst>
                  <a:glow rad="241300">
                    <a:schemeClr val="bg1">
                      <a:alpha val="78000"/>
                    </a:schemeClr>
                  </a:glow>
                </a:effectLst>
              </a:rPr>
              <a:t> “… </a:t>
            </a:r>
            <a:r>
              <a:rPr lang="en-US" sz="7800" b="1" u="sng" dirty="0">
                <a:solidFill>
                  <a:srgbClr val="0070C0"/>
                </a:solidFill>
                <a:effectLst>
                  <a:glow rad="241300">
                    <a:schemeClr val="bg1">
                      <a:alpha val="78000"/>
                    </a:schemeClr>
                  </a:glow>
                </a:effectLst>
              </a:rPr>
              <a:t>midst</a:t>
            </a:r>
            <a:r>
              <a:rPr lang="en-US" sz="5800" b="1" dirty="0">
                <a:solidFill>
                  <a:srgbClr val="CC0099"/>
                </a:solidFill>
                <a:effectLst>
                  <a:glow rad="241300">
                    <a:schemeClr val="bg1">
                      <a:alpha val="78000"/>
                    </a:schemeClr>
                  </a:glow>
                </a:effectLst>
              </a:rPr>
              <a:t> of </a:t>
            </a:r>
            <a:br>
              <a:rPr lang="en-US" sz="5800" b="1" dirty="0">
                <a:solidFill>
                  <a:srgbClr val="CC0099"/>
                </a:solidFill>
                <a:effectLst>
                  <a:glow rad="241300">
                    <a:schemeClr val="bg1">
                      <a:alpha val="78000"/>
                    </a:schemeClr>
                  </a:glow>
                </a:effectLst>
              </a:rPr>
            </a:br>
            <a:r>
              <a:rPr lang="en-US" sz="5800" b="1" dirty="0">
                <a:solidFill>
                  <a:srgbClr val="CC0099"/>
                </a:solidFill>
                <a:effectLst>
                  <a:glow rad="241300">
                    <a:schemeClr val="bg1">
                      <a:alpha val="78000"/>
                    </a:schemeClr>
                  </a:glow>
                </a:effectLst>
              </a:rPr>
              <a:t>the feast”? </a:t>
            </a:r>
            <a:endParaRPr lang="en-US" sz="3900" dirty="0"/>
          </a:p>
          <a:p>
            <a:pPr marL="0" indent="0">
              <a:buFont typeface="Arial" panose="020B0604020202020204" pitchFamily="34" charset="0"/>
              <a:buNone/>
            </a:pPr>
            <a:endParaRPr lang="en-US" dirty="0"/>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13150" y="4873677"/>
            <a:ext cx="3888299" cy="1772872"/>
          </a:xfrm>
          <a:prstGeom prst="ellipse">
            <a:avLst/>
          </a:prstGeom>
          <a:gradFill>
            <a:gsLst>
              <a:gs pos="0">
                <a:srgbClr val="34E9FC"/>
              </a:gs>
              <a:gs pos="84000">
                <a:schemeClr val="bg2">
                  <a:tint val="98000"/>
                  <a:satMod val="130000"/>
                  <a:shade val="90000"/>
                  <a:lumMod val="103000"/>
                </a:schemeClr>
              </a:gs>
              <a:gs pos="76000">
                <a:schemeClr val="bg2">
                  <a:shade val="63000"/>
                  <a:satMod val="120000"/>
                </a:schemeClr>
              </a:gs>
            </a:gsLst>
            <a:lin ang="6600000" scaled="0"/>
          </a:gradFill>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pic>
        <p:nvPicPr>
          <p:cNvPr id="20" name="Picture 19"/>
          <p:cNvPicPr>
            <a:picLocks noChangeAspect="1"/>
          </p:cNvPicPr>
          <p:nvPr/>
        </p:nvPicPr>
        <p:blipFill>
          <a:blip r:embed="rId7">
            <a:extLst>
              <a:ext uri="{28A0092B-C50C-407E-A947-70E740481C1C}">
                <a14:useLocalDpi xmlns:a14="http://schemas.microsoft.com/office/drawing/2010/main"/>
              </a:ext>
            </a:extLst>
          </a:blip>
          <a:stretch>
            <a:fillRect/>
          </a:stretch>
        </p:blipFill>
        <p:spPr>
          <a:xfrm flipH="1">
            <a:off x="6621856" y="4296621"/>
            <a:ext cx="2147177" cy="214285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nvGrpSpPr>
          <p:cNvPr id="8" name="Group 7">
            <a:extLst>
              <a:ext uri="{FF2B5EF4-FFF2-40B4-BE49-F238E27FC236}">
                <a16:creationId xmlns:a16="http://schemas.microsoft.com/office/drawing/2014/main" id="{4944B947-01D1-C8FA-0F06-E93889AD92BD}"/>
              </a:ext>
            </a:extLst>
          </p:cNvPr>
          <p:cNvGrpSpPr/>
          <p:nvPr/>
        </p:nvGrpSpPr>
        <p:grpSpPr>
          <a:xfrm>
            <a:off x="3756307" y="4673194"/>
            <a:ext cx="1363653" cy="1389710"/>
            <a:chOff x="4712556" y="5844057"/>
            <a:chExt cx="1363653" cy="1389710"/>
          </a:xfrm>
        </p:grpSpPr>
        <p:sp>
          <p:nvSpPr>
            <p:cNvPr id="5" name="Oval 4">
              <a:extLst>
                <a:ext uri="{FF2B5EF4-FFF2-40B4-BE49-F238E27FC236}">
                  <a16:creationId xmlns:a16="http://schemas.microsoft.com/office/drawing/2014/main" id="{01AC6A72-C0FB-C0A1-F30C-167BFDC7B97A}"/>
                </a:ext>
              </a:extLst>
            </p:cNvPr>
            <p:cNvSpPr/>
            <p:nvPr/>
          </p:nvSpPr>
          <p:spPr>
            <a:xfrm>
              <a:off x="4986806" y="6120164"/>
              <a:ext cx="775115" cy="418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7" name="Picture 6" descr="C:\Users\Rae\Desktop\blue face small mouth.png">
              <a:extLst>
                <a:ext uri="{FF2B5EF4-FFF2-40B4-BE49-F238E27FC236}">
                  <a16:creationId xmlns:a16="http://schemas.microsoft.com/office/drawing/2014/main" id="{C190B8F7-C20F-9EA9-FC0D-ABDB450D70E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12556" y="5844057"/>
              <a:ext cx="1363653" cy="13897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261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15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1250" fill="hold"/>
                                        <p:tgtEl>
                                          <p:spTgt spid="20"/>
                                        </p:tgtEl>
                                        <p:attrNameLst>
                                          <p:attrName>ppt_w</p:attrName>
                                        </p:attrNameLst>
                                      </p:cBhvr>
                                      <p:tavLst>
                                        <p:tav tm="0">
                                          <p:val>
                                            <p:fltVal val="0"/>
                                          </p:val>
                                        </p:tav>
                                        <p:tav tm="100000">
                                          <p:val>
                                            <p:strVal val="#ppt_w"/>
                                          </p:val>
                                        </p:tav>
                                      </p:tavLst>
                                    </p:anim>
                                    <p:anim calcmode="lin" valueType="num">
                                      <p:cBhvr>
                                        <p:cTn id="24" dur="1250" fill="hold"/>
                                        <p:tgtEl>
                                          <p:spTgt spid="20"/>
                                        </p:tgtEl>
                                        <p:attrNameLst>
                                          <p:attrName>ppt_h</p:attrName>
                                        </p:attrNameLst>
                                      </p:cBhvr>
                                      <p:tavLst>
                                        <p:tav tm="0">
                                          <p:val>
                                            <p:fltVal val="0"/>
                                          </p:val>
                                        </p:tav>
                                        <p:tav tm="100000">
                                          <p:val>
                                            <p:strVal val="#ppt_h"/>
                                          </p:val>
                                        </p:tav>
                                      </p:tavLst>
                                    </p:anim>
                                    <p:animEffect transition="in" filter="fade">
                                      <p:cBhvr>
                                        <p:cTn id="25" dur="1250"/>
                                        <p:tgtEl>
                                          <p:spTgt spid="20"/>
                                        </p:tgtEl>
                                      </p:cBhvr>
                                    </p:animEffect>
                                  </p:childTnLst>
                                </p:cTn>
                              </p:par>
                              <p:par>
                                <p:cTn id="26" presetID="53" presetClass="entr" presetSubtype="16" fill="hold" nodeType="withEffect">
                                  <p:stCondLst>
                                    <p:cond delay="1500"/>
                                  </p:stCondLst>
                                  <p:childTnLst>
                                    <p:set>
                                      <p:cBhvr>
                                        <p:cTn id="27" dur="1" fill="hold">
                                          <p:stCondLst>
                                            <p:cond delay="0"/>
                                          </p:stCondLst>
                                        </p:cTn>
                                        <p:tgtEl>
                                          <p:spTgt spid="2"/>
                                        </p:tgtEl>
                                        <p:attrNameLst>
                                          <p:attrName>style.visibility</p:attrName>
                                        </p:attrNameLst>
                                      </p:cBhvr>
                                      <p:to>
                                        <p:strVal val="visible"/>
                                      </p:to>
                                    </p:set>
                                    <p:anim calcmode="lin" valueType="num">
                                      <p:cBhvr>
                                        <p:cTn id="28" dur="1250" fill="hold"/>
                                        <p:tgtEl>
                                          <p:spTgt spid="2"/>
                                        </p:tgtEl>
                                        <p:attrNameLst>
                                          <p:attrName>ppt_w</p:attrName>
                                        </p:attrNameLst>
                                      </p:cBhvr>
                                      <p:tavLst>
                                        <p:tav tm="0">
                                          <p:val>
                                            <p:fltVal val="0"/>
                                          </p:val>
                                        </p:tav>
                                        <p:tav tm="100000">
                                          <p:val>
                                            <p:strVal val="#ppt_w"/>
                                          </p:val>
                                        </p:tav>
                                      </p:tavLst>
                                    </p:anim>
                                    <p:anim calcmode="lin" valueType="num">
                                      <p:cBhvr>
                                        <p:cTn id="29" dur="1250" fill="hold"/>
                                        <p:tgtEl>
                                          <p:spTgt spid="2"/>
                                        </p:tgtEl>
                                        <p:attrNameLst>
                                          <p:attrName>ppt_h</p:attrName>
                                        </p:attrNameLst>
                                      </p:cBhvr>
                                      <p:tavLst>
                                        <p:tav tm="0">
                                          <p:val>
                                            <p:fltVal val="0"/>
                                          </p:val>
                                        </p:tav>
                                        <p:tav tm="100000">
                                          <p:val>
                                            <p:strVal val="#ppt_h"/>
                                          </p:val>
                                        </p:tav>
                                      </p:tavLst>
                                    </p:anim>
                                    <p:animEffect transition="in" filter="fade">
                                      <p:cBhvr>
                                        <p:cTn id="30"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2000">
              <a:schemeClr val="tx1"/>
            </a:gs>
            <a:gs pos="50000">
              <a:srgbClr val="CC0099"/>
            </a:gs>
            <a:gs pos="100000">
              <a:schemeClr val="tx1"/>
            </a:gs>
          </a:gsLst>
          <a:lin ang="5400000" scaled="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F62DF4-A354-9861-A834-923306031F86}"/>
              </a:ext>
            </a:extLst>
          </p:cNvPr>
          <p:cNvSpPr>
            <a:spLocks noGrp="1"/>
          </p:cNvSpPr>
          <p:nvPr>
            <p:ph type="sldNum" sz="quarter" idx="12"/>
          </p:nvPr>
        </p:nvSpPr>
        <p:spPr>
          <a:xfrm>
            <a:off x="8610599" y="6356350"/>
            <a:ext cx="3227103" cy="365125"/>
          </a:xfrm>
        </p:spPr>
        <p:txBody>
          <a:bodyPr/>
          <a:lstStyle/>
          <a:p>
            <a:fld id="{0B555D82-D20F-4DB7-B3E9-7B7EAC2F87A9}" type="slidenum">
              <a:rPr lang="en-US" smtClean="0">
                <a:solidFill>
                  <a:schemeClr val="bg1"/>
                </a:solidFill>
              </a:rPr>
              <a:t>12</a:t>
            </a:fld>
            <a:endParaRPr lang="en-US" dirty="0">
              <a:solidFill>
                <a:schemeClr val="bg1"/>
              </a:solidFill>
            </a:endParaRPr>
          </a:p>
        </p:txBody>
      </p:sp>
      <p:pic>
        <p:nvPicPr>
          <p:cNvPr id="5" name="Picture 12" descr="C:\Users\Rae\Desktop\Art on Desktop\white man clip art\yellow-blue smiley faces\Smiley Face  jpeg.png">
            <a:extLst>
              <a:ext uri="{FF2B5EF4-FFF2-40B4-BE49-F238E27FC236}">
                <a16:creationId xmlns:a16="http://schemas.microsoft.com/office/drawing/2014/main" id="{483C763C-67C6-36A2-8993-E5227F6A8E7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37486" y="454724"/>
            <a:ext cx="1571702" cy="221955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84DC81A-FB6F-95F0-C65A-7FE2A737680A}"/>
              </a:ext>
            </a:extLst>
          </p:cNvPr>
          <p:cNvSpPr txBox="1">
            <a:spLocks/>
          </p:cNvSpPr>
          <p:nvPr/>
        </p:nvSpPr>
        <p:spPr>
          <a:xfrm>
            <a:off x="-854153" y="-684856"/>
            <a:ext cx="10931557" cy="5827903"/>
          </a:xfrm>
          <a:prstGeom prst="rect">
            <a:avLst/>
          </a:prstGeom>
          <a:noFill/>
          <a:ln w="38100">
            <a:noFill/>
          </a:ln>
          <a:scene3d>
            <a:camera prst="perspectiveRelaxedModerately"/>
            <a:lightRig rig="threePt" dir="t"/>
          </a:scene3d>
          <a:sp3d>
            <a:bevelT w="139700" h="139700" prst="divot"/>
          </a:sp3d>
        </p:spPr>
        <p:txBody>
          <a:bodyPr vert="horz" lIns="91440" tIns="45720" rIns="91440" bIns="45720" rtlCol="0" anchor="t">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600" b="1" i="1" dirty="0">
                <a:ln>
                  <a:solidFill>
                    <a:sysClr val="windowText" lastClr="000000"/>
                  </a:solidFill>
                </a:ln>
                <a:solidFill>
                  <a:schemeClr val="accent6">
                    <a:lumMod val="75000"/>
                  </a:schemeClr>
                </a:solidFill>
                <a:effectLst>
                  <a:glow rad="127000">
                    <a:srgbClr val="FFFF00"/>
                  </a:glow>
                </a:effectLst>
                <a:latin typeface="Comic Sans MS" pitchFamily="66" charset="0"/>
              </a:rPr>
              <a:t>Have we been </a:t>
            </a:r>
            <a:br>
              <a:rPr lang="en-US" sz="6600" b="1" i="1" dirty="0">
                <a:ln>
                  <a:solidFill>
                    <a:sysClr val="windowText" lastClr="000000"/>
                  </a:solidFill>
                </a:ln>
                <a:solidFill>
                  <a:schemeClr val="accent6">
                    <a:lumMod val="75000"/>
                  </a:schemeClr>
                </a:solidFill>
                <a:effectLst>
                  <a:glow rad="127000">
                    <a:srgbClr val="FFFF00"/>
                  </a:glow>
                </a:effectLst>
                <a:latin typeface="Comic Sans MS" pitchFamily="66" charset="0"/>
              </a:rPr>
            </a:br>
            <a:r>
              <a:rPr lang="en-US" sz="6600" b="1" i="1" dirty="0">
                <a:ln>
                  <a:solidFill>
                    <a:sysClr val="windowText" lastClr="000000"/>
                  </a:solidFill>
                </a:ln>
                <a:solidFill>
                  <a:srgbClr val="FF0000"/>
                </a:solidFill>
                <a:effectLst>
                  <a:glow rad="127000">
                    <a:srgbClr val="00FF99"/>
                  </a:glow>
                </a:effectLst>
                <a:latin typeface="Comic Sans MS" pitchFamily="66" charset="0"/>
              </a:rPr>
              <a:t>MISSING OUT</a:t>
            </a:r>
            <a:r>
              <a:rPr lang="en-US" sz="6600" b="1" i="1" dirty="0">
                <a:ln>
                  <a:solidFill>
                    <a:sysClr val="windowText" lastClr="000000"/>
                  </a:solidFill>
                </a:ln>
                <a:solidFill>
                  <a:schemeClr val="accent6">
                    <a:lumMod val="75000"/>
                  </a:schemeClr>
                </a:solidFill>
                <a:effectLst>
                  <a:glow rad="127000">
                    <a:srgbClr val="00FF99"/>
                  </a:glow>
                </a:effectLst>
                <a:latin typeface="Comic Sans MS" pitchFamily="66" charset="0"/>
              </a:rPr>
              <a:t> </a:t>
            </a:r>
            <a:br>
              <a:rPr lang="en-US" sz="6600" b="1" i="1" dirty="0">
                <a:ln>
                  <a:solidFill>
                    <a:sysClr val="windowText" lastClr="000000"/>
                  </a:solidFill>
                </a:ln>
                <a:solidFill>
                  <a:schemeClr val="accent6">
                    <a:lumMod val="75000"/>
                  </a:schemeClr>
                </a:solidFill>
                <a:effectLst>
                  <a:glow rad="127000">
                    <a:srgbClr val="00FF99"/>
                  </a:glow>
                </a:effectLst>
                <a:latin typeface="Comic Sans MS" pitchFamily="66" charset="0"/>
              </a:rPr>
            </a:br>
            <a:r>
              <a:rPr lang="en-US" sz="6600" b="1" i="1" dirty="0">
                <a:ln>
                  <a:solidFill>
                    <a:sysClr val="windowText" lastClr="000000"/>
                  </a:solidFill>
                </a:ln>
                <a:solidFill>
                  <a:schemeClr val="accent6">
                    <a:lumMod val="75000"/>
                  </a:schemeClr>
                </a:solidFill>
                <a:effectLst>
                  <a:glow rad="127000">
                    <a:srgbClr val="FFFF00"/>
                  </a:glow>
                </a:effectLst>
                <a:latin typeface="Comic Sans MS" pitchFamily="66" charset="0"/>
              </a:rPr>
              <a:t>on the </a:t>
            </a:r>
            <a:br>
              <a:rPr lang="en-US" sz="6600" b="1" i="1" dirty="0">
                <a:ln>
                  <a:solidFill>
                    <a:sysClr val="windowText" lastClr="000000"/>
                  </a:solidFill>
                </a:ln>
                <a:solidFill>
                  <a:schemeClr val="accent6">
                    <a:lumMod val="75000"/>
                  </a:schemeClr>
                </a:solidFill>
                <a:effectLst>
                  <a:glow rad="127000">
                    <a:srgbClr val="FFFF00"/>
                  </a:glow>
                </a:effectLst>
                <a:latin typeface="Comic Sans MS" pitchFamily="66" charset="0"/>
              </a:rPr>
            </a:br>
            <a:r>
              <a:rPr lang="en-US" sz="6600" b="1" i="1" dirty="0">
                <a:ln>
                  <a:solidFill>
                    <a:sysClr val="windowText" lastClr="000000"/>
                  </a:solidFill>
                </a:ln>
                <a:solidFill>
                  <a:schemeClr val="accent6">
                    <a:lumMod val="75000"/>
                  </a:schemeClr>
                </a:solidFill>
                <a:effectLst>
                  <a:glow rad="127000">
                    <a:srgbClr val="FFFF00"/>
                  </a:glow>
                </a:effectLst>
                <a:latin typeface="Comic Sans MS" pitchFamily="66" charset="0"/>
              </a:rPr>
              <a:t>incredible testimony </a:t>
            </a:r>
            <a:br>
              <a:rPr lang="en-US" sz="6600" b="1" i="1" dirty="0">
                <a:ln>
                  <a:solidFill>
                    <a:sysClr val="windowText" lastClr="000000"/>
                  </a:solidFill>
                </a:ln>
                <a:solidFill>
                  <a:schemeClr val="accent6">
                    <a:lumMod val="75000"/>
                  </a:schemeClr>
                </a:solidFill>
                <a:effectLst>
                  <a:glow rad="127000">
                    <a:srgbClr val="FFFF00"/>
                  </a:glow>
                </a:effectLst>
                <a:latin typeface="Comic Sans MS" pitchFamily="66" charset="0"/>
              </a:rPr>
            </a:br>
            <a:r>
              <a:rPr lang="en-US" sz="6600" b="1" i="1" dirty="0">
                <a:ln>
                  <a:solidFill>
                    <a:sysClr val="windowText" lastClr="000000"/>
                  </a:solidFill>
                </a:ln>
                <a:solidFill>
                  <a:schemeClr val="accent6">
                    <a:lumMod val="75000"/>
                  </a:schemeClr>
                </a:solidFill>
                <a:effectLst>
                  <a:glow rad="127000">
                    <a:srgbClr val="FFFF00"/>
                  </a:glow>
                </a:effectLst>
                <a:latin typeface="Comic Sans MS" pitchFamily="66" charset="0"/>
              </a:rPr>
              <a:t>of </a:t>
            </a:r>
            <a:br>
              <a:rPr lang="en-US" sz="6600" b="1" i="1" dirty="0">
                <a:ln>
                  <a:solidFill>
                    <a:sysClr val="windowText" lastClr="000000"/>
                  </a:solidFill>
                </a:ln>
                <a:solidFill>
                  <a:schemeClr val="accent6">
                    <a:lumMod val="75000"/>
                  </a:schemeClr>
                </a:solidFill>
                <a:effectLst>
                  <a:glow rad="127000">
                    <a:srgbClr val="FFFF00"/>
                  </a:glow>
                </a:effectLst>
                <a:latin typeface="Comic Sans MS" pitchFamily="66" charset="0"/>
              </a:rPr>
            </a:br>
            <a:r>
              <a:rPr lang="en-US" sz="6600" b="1" i="1" dirty="0">
                <a:ln>
                  <a:solidFill>
                    <a:sysClr val="windowText" lastClr="000000"/>
                  </a:solidFill>
                </a:ln>
                <a:solidFill>
                  <a:srgbClr val="0070C0"/>
                </a:solidFill>
                <a:effectLst>
                  <a:glow rad="127000">
                    <a:srgbClr val="FFFF00"/>
                  </a:glow>
                </a:effectLst>
                <a:latin typeface="Comic Sans MS" pitchFamily="66" charset="0"/>
              </a:rPr>
              <a:t>Yahusha’s </a:t>
            </a:r>
            <a:r>
              <a:rPr lang="en-US" sz="6600" b="1" i="1" dirty="0">
                <a:ln>
                  <a:solidFill>
                    <a:sysClr val="windowText" lastClr="000000"/>
                  </a:solidFill>
                </a:ln>
                <a:solidFill>
                  <a:schemeClr val="accent6">
                    <a:lumMod val="75000"/>
                  </a:schemeClr>
                </a:solidFill>
                <a:effectLst>
                  <a:glow rad="127000">
                    <a:srgbClr val="FFFF00"/>
                  </a:glow>
                </a:effectLst>
                <a:latin typeface="Comic Sans MS" pitchFamily="66" charset="0"/>
              </a:rPr>
              <a:t>feet?</a:t>
            </a:r>
            <a:endParaRPr lang="en-US" sz="3200" b="1" i="1" dirty="0">
              <a:ln>
                <a:solidFill>
                  <a:sysClr val="windowText" lastClr="000000"/>
                </a:solidFill>
              </a:ln>
              <a:solidFill>
                <a:schemeClr val="accent6">
                  <a:lumMod val="75000"/>
                </a:schemeClr>
              </a:solidFill>
              <a:effectLst>
                <a:glow rad="127000">
                  <a:srgbClr val="FFFF00"/>
                </a:glow>
              </a:effectLst>
              <a:latin typeface="Comic Sans MS" pitchFamily="66" charset="0"/>
            </a:endParaRPr>
          </a:p>
        </p:txBody>
      </p:sp>
      <p:pic>
        <p:nvPicPr>
          <p:cNvPr id="14" name="Content Placeholder 9">
            <a:extLst>
              <a:ext uri="{FF2B5EF4-FFF2-40B4-BE49-F238E27FC236}">
                <a16:creationId xmlns:a16="http://schemas.microsoft.com/office/drawing/2014/main" id="{27254D4F-6D0D-9D3A-0ED3-9BB5F25DF817}"/>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29996" t="20136" r="18408" b="15572"/>
          <a:stretch/>
        </p:blipFill>
        <p:spPr>
          <a:xfrm>
            <a:off x="9282152" y="2948095"/>
            <a:ext cx="2555550" cy="2286224"/>
          </a:xfrm>
          <a:prstGeom prst="rect">
            <a:avLst/>
          </a:prstGeom>
          <a:ln>
            <a:noFill/>
          </a:ln>
          <a:effectLst>
            <a:softEdge rad="112500"/>
          </a:effectLst>
        </p:spPr>
      </p:pic>
      <p:sp>
        <p:nvSpPr>
          <p:cNvPr id="2" name="Wave 1">
            <a:extLst>
              <a:ext uri="{FF2B5EF4-FFF2-40B4-BE49-F238E27FC236}">
                <a16:creationId xmlns:a16="http://schemas.microsoft.com/office/drawing/2014/main" id="{78E9B54D-0780-D35B-3A87-25408825D146}"/>
              </a:ext>
            </a:extLst>
          </p:cNvPr>
          <p:cNvSpPr/>
          <p:nvPr/>
        </p:nvSpPr>
        <p:spPr>
          <a:xfrm>
            <a:off x="673613" y="5341592"/>
            <a:ext cx="8470717" cy="1240322"/>
          </a:xfrm>
          <a:prstGeom prst="wave">
            <a:avLst>
              <a:gd name="adj1" fmla="val 10977"/>
              <a:gd name="adj2" fmla="val 453"/>
            </a:avLst>
          </a:prstGeom>
          <a:gradFill>
            <a:gsLst>
              <a:gs pos="0">
                <a:srgbClr val="CC00FF"/>
              </a:gs>
              <a:gs pos="50000">
                <a:schemeClr val="bg2">
                  <a:tint val="98000"/>
                  <a:satMod val="130000"/>
                  <a:shade val="90000"/>
                  <a:lumMod val="103000"/>
                </a:schemeClr>
              </a:gs>
              <a:gs pos="100000">
                <a:schemeClr val="bg2">
                  <a:shade val="63000"/>
                  <a:satMod val="120000"/>
                </a:schemeClr>
              </a:gs>
            </a:gsLst>
            <a:lin ang="5400000" scaled="0"/>
          </a:gradFill>
          <a:ln w="57150">
            <a:solidFill>
              <a:srgbClr val="0070C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sp3d extrusionH="57150">
              <a:bevelT w="82550" h="38100" prst="coolSlant"/>
            </a:sp3d>
          </a:bodyPr>
          <a:lstStyle/>
          <a:p>
            <a:pPr algn="ctr"/>
            <a:r>
              <a:rPr lang="en-US" sz="2000" dirty="0">
                <a:ln>
                  <a:solidFill>
                    <a:schemeClr val="tx1"/>
                  </a:solidFill>
                </a:ln>
                <a:solidFill>
                  <a:srgbClr val="CC00FF"/>
                </a:solidFill>
                <a:effectLst>
                  <a:glow rad="254000">
                    <a:schemeClr val="accent4">
                      <a:satMod val="175000"/>
                      <a:alpha val="86000"/>
                    </a:schemeClr>
                  </a:glow>
                </a:effectLst>
              </a:rPr>
              <a:t> </a:t>
            </a:r>
            <a:r>
              <a:rPr lang="en-US" sz="2000" b="1" dirty="0">
                <a:ln>
                  <a:solidFill>
                    <a:schemeClr val="tx1"/>
                  </a:solidFill>
                </a:ln>
                <a:solidFill>
                  <a:srgbClr val="CC00FF"/>
                </a:solidFill>
                <a:effectLst>
                  <a:glow rad="254000">
                    <a:schemeClr val="accent4">
                      <a:satMod val="175000"/>
                      <a:alpha val="86000"/>
                    </a:schemeClr>
                  </a:glow>
                </a:effectLst>
              </a:rPr>
              <a:t>And now there is another question that needs to be asked …</a:t>
            </a:r>
            <a:endParaRPr lang="en-US" sz="3200" b="1" dirty="0">
              <a:ln>
                <a:solidFill>
                  <a:schemeClr val="tx1"/>
                </a:solidFill>
              </a:ln>
              <a:solidFill>
                <a:srgbClr val="CC00FF"/>
              </a:solidFill>
              <a:effectLst>
                <a:glow rad="254000">
                  <a:schemeClr val="accent4">
                    <a:satMod val="175000"/>
                    <a:alpha val="86000"/>
                  </a:schemeClr>
                </a:glow>
              </a:effectLst>
            </a:endParaRPr>
          </a:p>
        </p:txBody>
      </p:sp>
    </p:spTree>
    <p:extLst>
      <p:ext uri="{BB962C8B-B14F-4D97-AF65-F5344CB8AC3E}">
        <p14:creationId xmlns:p14="http://schemas.microsoft.com/office/powerpoint/2010/main" val="320725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0000">
              <a:schemeClr val="accent6">
                <a:lumMod val="40000"/>
                <a:lumOff val="60000"/>
              </a:schemeClr>
            </a:gs>
            <a:gs pos="84000">
              <a:srgbClr val="FF99FF">
                <a:alpha val="51000"/>
              </a:srgbClr>
            </a:gs>
            <a:gs pos="54000">
              <a:schemeClr val="accent4">
                <a:lumMod val="20000"/>
                <a:lumOff val="80000"/>
              </a:schemeClr>
            </a:gs>
          </a:gsLst>
          <a:lin ang="2700000" scaled="1"/>
        </a:gradFill>
        <a:effectLst/>
      </p:bgPr>
    </p:bg>
    <p:spTree>
      <p:nvGrpSpPr>
        <p:cNvPr id="1" name=""/>
        <p:cNvGrpSpPr/>
        <p:nvPr/>
      </p:nvGrpSpPr>
      <p:grpSpPr>
        <a:xfrm>
          <a:off x="0" y="0"/>
          <a:ext cx="0" cy="0"/>
          <a:chOff x="0" y="0"/>
          <a:chExt cx="0" cy="0"/>
        </a:xfrm>
      </p:grpSpPr>
      <p:sp>
        <p:nvSpPr>
          <p:cNvPr id="12" name="Slide Number Placeholder 1"/>
          <p:cNvSpPr txBox="1">
            <a:spLocks/>
          </p:cNvSpPr>
          <p:nvPr/>
        </p:nvSpPr>
        <p:spPr>
          <a:xfrm>
            <a:off x="11567885" y="6439478"/>
            <a:ext cx="435429" cy="365125"/>
          </a:xfrm>
          <a:prstGeom prst="rect">
            <a:avLst/>
          </a:prstGeom>
          <a:solidFill>
            <a:schemeClr val="bg1"/>
          </a:solid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sz="1600" b="1" smtClean="0">
                <a:solidFill>
                  <a:schemeClr val="tx1"/>
                </a:solidFill>
              </a:rPr>
              <a:pPr algn="ctr"/>
              <a:t>13</a:t>
            </a:fld>
            <a:endParaRPr lang="en-US" b="1" dirty="0">
              <a:solidFill>
                <a:schemeClr val="tx1"/>
              </a:solidFill>
            </a:endParaRPr>
          </a:p>
        </p:txBody>
      </p:sp>
      <p:pic>
        <p:nvPicPr>
          <p:cNvPr id="13" name="Picture 12"/>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2041" b="98299" l="0" r="93491"/>
                    </a14:imgEffect>
                    <a14:imgEffect>
                      <a14:saturation sat="66000"/>
                    </a14:imgEffect>
                  </a14:imgLayer>
                </a14:imgProps>
              </a:ext>
              <a:ext uri="{28A0092B-C50C-407E-A947-70E740481C1C}">
                <a14:useLocalDpi xmlns:a14="http://schemas.microsoft.com/office/drawing/2010/main"/>
              </a:ext>
            </a:extLst>
          </a:blip>
          <a:srcRect/>
          <a:stretch/>
        </p:blipFill>
        <p:spPr>
          <a:xfrm>
            <a:off x="145148" y="9153"/>
            <a:ext cx="2807809" cy="2448671"/>
          </a:xfrm>
          <a:prstGeom prst="rect">
            <a:avLst/>
          </a:prstGeom>
          <a:effectLst>
            <a:outerShdw blurRad="152400" dist="317500" dir="5400000" sx="90000" sy="-19000" rotWithShape="0">
              <a:prstClr val="black">
                <a:alpha val="15000"/>
              </a:prstClr>
            </a:outerShdw>
          </a:effectLst>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tretch>
            <a:fillRect/>
          </a:stretch>
        </p:blipFill>
        <p:spPr>
          <a:xfrm flipH="1">
            <a:off x="-218264" y="3290319"/>
            <a:ext cx="3943915" cy="28375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5" name="Picture 14"/>
          <p:cNvPicPr>
            <a:picLocks noChangeAspect="1"/>
          </p:cNvPicPr>
          <p:nvPr/>
        </p:nvPicPr>
        <p:blipFill>
          <a:blip r:embed="rId6" cstate="email">
            <a:extLst>
              <a:ext uri="{BEBA8EAE-BF5A-486C-A8C5-ECC9F3942E4B}">
                <a14:imgProps xmlns:a14="http://schemas.microsoft.com/office/drawing/2010/main">
                  <a14:imgLayer r:embed="rId7">
                    <a14:imgEffect>
                      <a14:backgroundRemoval t="0" b="100000" l="7190" r="89706"/>
                    </a14:imgEffect>
                  </a14:imgLayer>
                </a14:imgProps>
              </a:ext>
              <a:ext uri="{28A0092B-C50C-407E-A947-70E740481C1C}">
                <a14:useLocalDpi xmlns:a14="http://schemas.microsoft.com/office/drawing/2010/main"/>
              </a:ext>
            </a:extLst>
          </a:blip>
          <a:stretch>
            <a:fillRect/>
          </a:stretch>
        </p:blipFill>
        <p:spPr>
          <a:xfrm>
            <a:off x="3888169" y="1290066"/>
            <a:ext cx="1865376" cy="1243584"/>
          </a:xfrm>
          <a:prstGeom prst="rect">
            <a:avLst/>
          </a:prstGeom>
        </p:spPr>
      </p:pic>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66665" y="3397667"/>
            <a:ext cx="5825335" cy="3279284"/>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
        <p:nvSpPr>
          <p:cNvPr id="22" name="Wave 21"/>
          <p:cNvSpPr/>
          <p:nvPr/>
        </p:nvSpPr>
        <p:spPr>
          <a:xfrm>
            <a:off x="145148" y="2260426"/>
            <a:ext cx="5209568" cy="1240322"/>
          </a:xfrm>
          <a:prstGeom prst="wave">
            <a:avLst>
              <a:gd name="adj1" fmla="val 10977"/>
              <a:gd name="adj2" fmla="val 453"/>
            </a:avLst>
          </a:prstGeom>
          <a:gradFill>
            <a:gsLst>
              <a:gs pos="0">
                <a:srgbClr val="CC00FF"/>
              </a:gs>
              <a:gs pos="50000">
                <a:schemeClr val="bg2">
                  <a:tint val="98000"/>
                  <a:satMod val="130000"/>
                  <a:shade val="90000"/>
                  <a:lumMod val="103000"/>
                </a:schemeClr>
              </a:gs>
              <a:gs pos="100000">
                <a:schemeClr val="bg2">
                  <a:shade val="63000"/>
                  <a:satMod val="120000"/>
                </a:schemeClr>
              </a:gs>
            </a:gsLst>
            <a:lin ang="5400000" scaled="0"/>
          </a:gradFill>
          <a:ln w="57150">
            <a:solidFill>
              <a:srgbClr val="0070C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sp3d extrusionH="57150">
              <a:bevelT w="82550" h="38100" prst="coolSlant"/>
            </a:sp3d>
          </a:bodyPr>
          <a:lstStyle/>
          <a:p>
            <a:pPr algn="ctr"/>
            <a:r>
              <a:rPr lang="en-US" sz="2000" dirty="0">
                <a:ln>
                  <a:solidFill>
                    <a:schemeClr val="tx1"/>
                  </a:solidFill>
                </a:ln>
                <a:solidFill>
                  <a:srgbClr val="CC00FF"/>
                </a:solidFill>
                <a:effectLst>
                  <a:glow rad="254000">
                    <a:schemeClr val="accent4">
                      <a:satMod val="175000"/>
                      <a:alpha val="86000"/>
                    </a:schemeClr>
                  </a:glow>
                </a:effectLst>
              </a:rPr>
              <a:t> </a:t>
            </a:r>
            <a:r>
              <a:rPr lang="en-US" sz="2000" b="1" dirty="0">
                <a:ln>
                  <a:solidFill>
                    <a:schemeClr val="tx1"/>
                  </a:solidFill>
                </a:ln>
                <a:solidFill>
                  <a:srgbClr val="CC00FF"/>
                </a:solidFill>
                <a:effectLst>
                  <a:glow rad="254000">
                    <a:schemeClr val="accent4">
                      <a:satMod val="175000"/>
                      <a:alpha val="86000"/>
                    </a:schemeClr>
                  </a:glow>
                </a:effectLst>
              </a:rPr>
              <a:t>Are there really two different </a:t>
            </a:r>
            <a:br>
              <a:rPr lang="en-US" sz="2000" b="1" dirty="0">
                <a:ln>
                  <a:solidFill>
                    <a:schemeClr val="tx1"/>
                  </a:solidFill>
                </a:ln>
                <a:solidFill>
                  <a:srgbClr val="CC00FF"/>
                </a:solidFill>
                <a:effectLst>
                  <a:glow rad="254000">
                    <a:schemeClr val="accent4">
                      <a:satMod val="175000"/>
                      <a:alpha val="86000"/>
                    </a:schemeClr>
                  </a:glow>
                </a:effectLst>
              </a:rPr>
            </a:br>
            <a:r>
              <a:rPr lang="en-US" sz="2000" b="1" dirty="0">
                <a:ln>
                  <a:solidFill>
                    <a:schemeClr val="tx1"/>
                  </a:solidFill>
                </a:ln>
                <a:solidFill>
                  <a:srgbClr val="CC00FF"/>
                </a:solidFill>
                <a:effectLst>
                  <a:glow rad="254000">
                    <a:schemeClr val="accent4">
                      <a:satMod val="175000"/>
                      <a:alpha val="86000"/>
                    </a:schemeClr>
                  </a:glow>
                </a:effectLst>
              </a:rPr>
              <a:t>calendars in John chapter 7?      </a:t>
            </a:r>
            <a:endParaRPr lang="en-US" sz="3200" b="1" dirty="0">
              <a:ln>
                <a:solidFill>
                  <a:schemeClr val="tx1"/>
                </a:solidFill>
              </a:ln>
              <a:solidFill>
                <a:srgbClr val="CC00FF"/>
              </a:solidFill>
              <a:effectLst>
                <a:glow rad="254000">
                  <a:schemeClr val="accent4">
                    <a:satMod val="175000"/>
                    <a:alpha val="86000"/>
                  </a:schemeClr>
                </a:glow>
              </a:effectLst>
            </a:endParaRPr>
          </a:p>
        </p:txBody>
      </p:sp>
      <p:sp>
        <p:nvSpPr>
          <p:cNvPr id="23" name="Content Placeholder 2"/>
          <p:cNvSpPr txBox="1">
            <a:spLocks/>
          </p:cNvSpPr>
          <p:nvPr/>
        </p:nvSpPr>
        <p:spPr>
          <a:xfrm>
            <a:off x="2248599" y="-96284"/>
            <a:ext cx="2706914" cy="2970356"/>
          </a:xfrm>
          <a:prstGeom prst="rect">
            <a:avLst/>
          </a:prstGeom>
          <a:noFill/>
          <a:scene3d>
            <a:camera prst="isometricOffAxis1Right"/>
            <a:lightRig rig="threePt" dir="t"/>
          </a:scene3d>
          <a:sp3d>
            <a:bevelT w="165100" prst="coolSlant"/>
          </a:sp3d>
        </p:spPr>
        <p:txBody>
          <a:bodyPr vert="horz" lIns="91440" tIns="45720" rIns="91440" bIns="45720" rtlCol="0">
            <a:norm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800" b="1" dirty="0">
                <a:solidFill>
                  <a:srgbClr val="CC0099"/>
                </a:solidFill>
                <a:effectLst>
                  <a:glow rad="241300">
                    <a:schemeClr val="bg1">
                      <a:alpha val="78000"/>
                    </a:schemeClr>
                  </a:glow>
                </a:effectLst>
              </a:rPr>
              <a:t> </a:t>
            </a:r>
            <a:r>
              <a:rPr lang="en-US" sz="6500" b="1" dirty="0">
                <a:solidFill>
                  <a:schemeClr val="accent5">
                    <a:lumMod val="75000"/>
                  </a:schemeClr>
                </a:solidFill>
                <a:effectLst>
                  <a:glow rad="241300">
                    <a:schemeClr val="bg1">
                      <a:alpha val="78000"/>
                    </a:schemeClr>
                  </a:glow>
                </a:effectLst>
              </a:rPr>
              <a:t>“Yes </a:t>
            </a:r>
            <a:br>
              <a:rPr lang="en-US" sz="6500" b="1" dirty="0">
                <a:solidFill>
                  <a:schemeClr val="accent5">
                    <a:lumMod val="75000"/>
                  </a:schemeClr>
                </a:solidFill>
                <a:effectLst>
                  <a:glow rad="241300">
                    <a:schemeClr val="bg1">
                      <a:alpha val="78000"/>
                    </a:schemeClr>
                  </a:glow>
                </a:effectLst>
              </a:rPr>
            </a:br>
            <a:r>
              <a:rPr lang="en-US" sz="6500" b="1" dirty="0">
                <a:solidFill>
                  <a:schemeClr val="accent5">
                    <a:lumMod val="75000"/>
                  </a:schemeClr>
                </a:solidFill>
                <a:effectLst>
                  <a:glow rad="241300">
                    <a:schemeClr val="bg1">
                      <a:alpha val="78000"/>
                    </a:schemeClr>
                  </a:glow>
                </a:effectLst>
              </a:rPr>
              <a:t>there </a:t>
            </a:r>
            <a:br>
              <a:rPr lang="en-US" sz="6500" b="1" dirty="0">
                <a:solidFill>
                  <a:schemeClr val="accent5">
                    <a:lumMod val="75000"/>
                  </a:schemeClr>
                </a:solidFill>
                <a:effectLst>
                  <a:glow rad="241300">
                    <a:schemeClr val="bg1">
                      <a:alpha val="78000"/>
                    </a:schemeClr>
                  </a:glow>
                </a:effectLst>
              </a:rPr>
            </a:br>
            <a:r>
              <a:rPr lang="en-US" sz="6500" b="1" dirty="0">
                <a:solidFill>
                  <a:schemeClr val="accent5">
                    <a:lumMod val="75000"/>
                  </a:schemeClr>
                </a:solidFill>
                <a:effectLst>
                  <a:glow rad="241300">
                    <a:schemeClr val="bg1">
                      <a:alpha val="78000"/>
                    </a:schemeClr>
                  </a:glow>
                </a:effectLst>
              </a:rPr>
              <a:t>are!”</a:t>
            </a:r>
            <a:endParaRPr lang="en-US" sz="3000" dirty="0">
              <a:solidFill>
                <a:schemeClr val="accent5">
                  <a:lumMod val="75000"/>
                </a:schemeClr>
              </a:solidFill>
            </a:endParaRPr>
          </a:p>
        </p:txBody>
      </p:sp>
      <p:sp>
        <p:nvSpPr>
          <p:cNvPr id="25" name="Content Placeholder 2"/>
          <p:cNvSpPr txBox="1">
            <a:spLocks/>
          </p:cNvSpPr>
          <p:nvPr/>
        </p:nvSpPr>
        <p:spPr>
          <a:xfrm>
            <a:off x="5354716" y="-285006"/>
            <a:ext cx="6648598" cy="4404636"/>
          </a:xfrm>
          <a:prstGeom prst="rect">
            <a:avLst/>
          </a:prstGeom>
        </p:spPr>
        <p:txBody>
          <a:bodyPr vert="horz" lIns="91440" tIns="45720" rIns="91440" bIns="45720" rtlCol="0">
            <a:normAutofit lnSpcReduction="10000"/>
            <a:scene3d>
              <a:camera prst="orthographicFront"/>
              <a:lightRig rig="threePt" dir="t"/>
            </a:scene3d>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a:p>
            <a:pPr marL="0" indent="0" algn="ctr">
              <a:buNone/>
            </a:pP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The only way that </a:t>
            </a:r>
            <a:r>
              <a:rPr lang="en-US" b="1" dirty="0">
                <a:ln w="3175">
                  <a:solidFill>
                    <a:schemeClr val="tx1"/>
                  </a:solidFill>
                </a:ln>
                <a:solidFill>
                  <a:srgbClr val="0070C0"/>
                </a:solidFill>
                <a:effectLst>
                  <a:glow rad="101600">
                    <a:schemeClr val="accent5">
                      <a:lumMod val="60000"/>
                      <a:lumOff val="40000"/>
                      <a:alpha val="86000"/>
                    </a:schemeClr>
                  </a:glow>
                </a:effectLst>
                <a:latin typeface="Comic Sans MS" panose="030F0702030302020204" pitchFamily="66" charset="0"/>
              </a:rPr>
              <a:t>John</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 can be so specific about the dating in chap. 7 </a:t>
            </a:r>
            <a:b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b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is because the </a:t>
            </a:r>
            <a:r>
              <a:rPr lang="en-US" b="1" dirty="0">
                <a:ln w="3175">
                  <a:solidFill>
                    <a:schemeClr val="tx1"/>
                  </a:solidFill>
                </a:ln>
                <a:solidFill>
                  <a:schemeClr val="accent4"/>
                </a:solidFill>
                <a:effectLst>
                  <a:glow rad="101600">
                    <a:schemeClr val="accent5">
                      <a:lumMod val="60000"/>
                      <a:lumOff val="40000"/>
                      <a:alpha val="86000"/>
                    </a:schemeClr>
                  </a:glow>
                </a:effectLst>
                <a:latin typeface="Comic Sans MS" panose="030F0702030302020204" pitchFamily="66" charset="0"/>
              </a:rPr>
              <a:t>Gospels</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 house the </a:t>
            </a:r>
            <a:r>
              <a:rPr lang="en-US" b="1" dirty="0">
                <a:ln w="3175">
                  <a:solidFill>
                    <a:schemeClr val="tx1"/>
                  </a:solidFill>
                </a:ln>
                <a:solidFill>
                  <a:schemeClr val="accent2">
                    <a:lumMod val="75000"/>
                  </a:schemeClr>
                </a:solidFill>
                <a:effectLst>
                  <a:glow rad="101600">
                    <a:schemeClr val="accent5">
                      <a:lumMod val="60000"/>
                      <a:lumOff val="40000"/>
                      <a:alpha val="86000"/>
                    </a:schemeClr>
                  </a:glow>
                </a:effectLst>
                <a:latin typeface="Comic Sans MS" panose="030F0702030302020204" pitchFamily="66" charset="0"/>
              </a:rPr>
              <a:t>Lunar calendar </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of the </a:t>
            </a:r>
            <a:r>
              <a:rPr lang="en-US" b="1" u="sng" dirty="0">
                <a:ln w="3175">
                  <a:solidFill>
                    <a:schemeClr val="tx1"/>
                  </a:solidFill>
                </a:ln>
                <a:solidFill>
                  <a:schemeClr val="accent2">
                    <a:lumMod val="75000"/>
                  </a:schemeClr>
                </a:solidFill>
                <a:effectLst>
                  <a:glow rad="101600">
                    <a:schemeClr val="accent5">
                      <a:lumMod val="60000"/>
                      <a:lumOff val="40000"/>
                      <a:alpha val="86000"/>
                    </a:schemeClr>
                  </a:glow>
                </a:effectLst>
                <a:latin typeface="Comic Sans MS" panose="030F0702030302020204" pitchFamily="66" charset="0"/>
              </a:rPr>
              <a:t>un</a:t>
            </a:r>
            <a:r>
              <a:rPr lang="en-US" b="1" dirty="0">
                <a:ln w="3175">
                  <a:solidFill>
                    <a:schemeClr val="tx1"/>
                  </a:solidFill>
                </a:ln>
                <a:solidFill>
                  <a:schemeClr val="accent2">
                    <a:lumMod val="75000"/>
                  </a:schemeClr>
                </a:solidFill>
                <a:effectLst>
                  <a:glow rad="101600">
                    <a:schemeClr val="accent5">
                      <a:lumMod val="60000"/>
                      <a:lumOff val="40000"/>
                      <a:alpha val="86000"/>
                    </a:schemeClr>
                  </a:glow>
                </a:effectLst>
                <a:latin typeface="Comic Sans MS" panose="030F0702030302020204" pitchFamily="66" charset="0"/>
              </a:rPr>
              <a:t>believing</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 Jews </a:t>
            </a:r>
            <a:r>
              <a:rPr lang="en-US" b="1" u="sng" dirty="0">
                <a:ln w="3175">
                  <a:solidFill>
                    <a:schemeClr val="tx1"/>
                  </a:solidFill>
                </a:ln>
                <a:solidFill>
                  <a:srgbClr val="00B0F0"/>
                </a:solidFill>
                <a:effectLst>
                  <a:glow rad="101600">
                    <a:schemeClr val="accent5">
                      <a:lumMod val="60000"/>
                      <a:lumOff val="40000"/>
                      <a:alpha val="86000"/>
                    </a:schemeClr>
                  </a:glow>
                </a:effectLst>
                <a:latin typeface="Comic Sans MS" panose="030F0702030302020204" pitchFamily="66" charset="0"/>
              </a:rPr>
              <a:t>and</a:t>
            </a:r>
            <a:r>
              <a:rPr lang="en-US" b="1" dirty="0">
                <a:ln w="3175">
                  <a:solidFill>
                    <a:schemeClr val="tx1"/>
                  </a:solidFill>
                </a:ln>
                <a:solidFill>
                  <a:srgbClr val="00B0F0"/>
                </a:solidFill>
                <a:effectLst>
                  <a:glow rad="101600">
                    <a:schemeClr val="accent5">
                      <a:lumMod val="60000"/>
                      <a:lumOff val="40000"/>
                      <a:alpha val="86000"/>
                    </a:schemeClr>
                  </a:glow>
                </a:effectLst>
                <a:latin typeface="Comic Sans MS" panose="030F0702030302020204" pitchFamily="66" charset="0"/>
              </a:rPr>
              <a:t> </a:t>
            </a:r>
            <a:r>
              <a:rPr lang="en-US" b="1" u="sng" dirty="0">
                <a:ln w="3175">
                  <a:solidFill>
                    <a:schemeClr val="tx1"/>
                  </a:solidFill>
                </a:ln>
                <a:solidFill>
                  <a:srgbClr val="00B0F0"/>
                </a:solidFill>
                <a:effectLst>
                  <a:glow rad="101600">
                    <a:schemeClr val="accent5">
                      <a:lumMod val="60000"/>
                      <a:lumOff val="40000"/>
                      <a:alpha val="86000"/>
                    </a:schemeClr>
                  </a:glow>
                </a:effectLst>
                <a:latin typeface="Comic Sans MS" panose="030F0702030302020204" pitchFamily="66" charset="0"/>
              </a:rPr>
              <a:t>also</a:t>
            </a:r>
            <a:r>
              <a:rPr lang="en-US" b="1" dirty="0">
                <a:ln w="3175">
                  <a:solidFill>
                    <a:schemeClr val="tx1"/>
                  </a:solidFill>
                </a:ln>
                <a:solidFill>
                  <a:srgbClr val="00B0F0"/>
                </a:solidFill>
                <a:effectLst>
                  <a:glow rad="101600">
                    <a:schemeClr val="accent5">
                      <a:lumMod val="60000"/>
                      <a:lumOff val="40000"/>
                      <a:alpha val="86000"/>
                    </a:schemeClr>
                  </a:glow>
                </a:effectLst>
                <a:latin typeface="Comic Sans MS" panose="030F0702030302020204" pitchFamily="66" charset="0"/>
              </a:rPr>
              <a:t> </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the </a:t>
            </a:r>
            <a:r>
              <a:rPr lang="en-US" b="1" dirty="0">
                <a:ln w="3175">
                  <a:solidFill>
                    <a:schemeClr val="tx1"/>
                  </a:solidFill>
                </a:ln>
                <a:solidFill>
                  <a:srgbClr val="00B0F0"/>
                </a:solidFill>
                <a:effectLst>
                  <a:glow rad="101600">
                    <a:schemeClr val="accent5">
                      <a:lumMod val="60000"/>
                      <a:lumOff val="40000"/>
                      <a:alpha val="86000"/>
                    </a:schemeClr>
                  </a:glow>
                </a:effectLst>
                <a:latin typeface="Comic Sans MS" panose="030F0702030302020204" pitchFamily="66" charset="0"/>
              </a:rPr>
              <a:t>Torah Covenant Calendar</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 that </a:t>
            </a:r>
            <a:r>
              <a:rPr lang="en-US" b="1" dirty="0">
                <a:ln w="3175">
                  <a:solidFill>
                    <a:schemeClr val="tx1"/>
                  </a:solidFill>
                </a:ln>
                <a:solidFill>
                  <a:srgbClr val="00B0F0"/>
                </a:solidFill>
                <a:effectLst>
                  <a:glow rad="101600">
                    <a:schemeClr val="accent5">
                      <a:lumMod val="60000"/>
                      <a:lumOff val="40000"/>
                      <a:alpha val="86000"/>
                    </a:schemeClr>
                  </a:glow>
                </a:effectLst>
                <a:latin typeface="Comic Sans MS" panose="030F0702030302020204" pitchFamily="66" charset="0"/>
              </a:rPr>
              <a:t>Yahusha</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 observed.</a:t>
            </a:r>
          </a:p>
          <a:p>
            <a:pPr marL="0" indent="0" algn="ctr">
              <a:buNone/>
            </a:pP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The </a:t>
            </a:r>
            <a:r>
              <a:rPr lang="en-US" b="1" dirty="0">
                <a:ln w="3175">
                  <a:solidFill>
                    <a:schemeClr val="tx1"/>
                  </a:solidFill>
                </a:ln>
                <a:solidFill>
                  <a:schemeClr val="accent4"/>
                </a:solidFill>
                <a:effectLst>
                  <a:glow rad="101600">
                    <a:schemeClr val="accent5">
                      <a:lumMod val="60000"/>
                      <a:lumOff val="40000"/>
                      <a:alpha val="86000"/>
                    </a:schemeClr>
                  </a:glow>
                </a:effectLst>
                <a:latin typeface="Comic Sans MS" panose="030F0702030302020204" pitchFamily="66" charset="0"/>
              </a:rPr>
              <a:t>Gospels</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 expose both the </a:t>
            </a:r>
            <a:b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br>
            <a:r>
              <a:rPr lang="en-US" b="1" dirty="0">
                <a:ln w="3175">
                  <a:solidFill>
                    <a:schemeClr val="tx1"/>
                  </a:solidFill>
                </a:ln>
                <a:solidFill>
                  <a:srgbClr val="00B0F0"/>
                </a:solidFill>
                <a:effectLst>
                  <a:glow rad="101600">
                    <a:schemeClr val="accent5">
                      <a:lumMod val="60000"/>
                      <a:lumOff val="40000"/>
                      <a:alpha val="86000"/>
                    </a:schemeClr>
                  </a:glow>
                </a:effectLst>
                <a:latin typeface="Comic Sans MS" panose="030F0702030302020204" pitchFamily="66" charset="0"/>
              </a:rPr>
              <a:t>true</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 &amp; </a:t>
            </a:r>
            <a:r>
              <a:rPr lang="en-US" b="1" dirty="0">
                <a:ln w="3175">
                  <a:solidFill>
                    <a:schemeClr val="tx1"/>
                  </a:solidFill>
                </a:ln>
                <a:solidFill>
                  <a:srgbClr val="C00000"/>
                </a:solidFill>
                <a:effectLst>
                  <a:glow rad="101600">
                    <a:schemeClr val="accent5">
                      <a:lumMod val="60000"/>
                      <a:lumOff val="40000"/>
                      <a:alpha val="86000"/>
                    </a:schemeClr>
                  </a:glow>
                </a:effectLst>
                <a:latin typeface="Comic Sans MS" panose="030F0702030302020204" pitchFamily="66" charset="0"/>
              </a:rPr>
              <a:t>false</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 calendars so all can know exactly which </a:t>
            </a:r>
            <a:r>
              <a:rPr lang="en-US" b="1" dirty="0">
                <a:ln w="3175">
                  <a:solidFill>
                    <a:schemeClr val="tx1"/>
                  </a:solidFill>
                </a:ln>
                <a:solidFill>
                  <a:srgbClr val="00B0F0"/>
                </a:solidFill>
                <a:effectLst>
                  <a:glow rad="101600">
                    <a:schemeClr val="accent5">
                      <a:lumMod val="60000"/>
                      <a:lumOff val="40000"/>
                      <a:alpha val="86000"/>
                    </a:schemeClr>
                  </a:glow>
                </a:effectLst>
                <a:latin typeface="Comic Sans MS" panose="030F0702030302020204" pitchFamily="66" charset="0"/>
              </a:rPr>
              <a:t>“calendar” Yahusha</a:t>
            </a:r>
            <a:r>
              <a:rPr lang="en-US" b="1" dirty="0">
                <a:ln w="3175">
                  <a:solidFill>
                    <a:schemeClr val="tx1"/>
                  </a:solidFill>
                </a:ln>
                <a:solidFill>
                  <a:schemeClr val="bg1"/>
                </a:solidFill>
                <a:effectLst>
                  <a:glow rad="101600">
                    <a:schemeClr val="accent5">
                      <a:lumMod val="60000"/>
                      <a:lumOff val="40000"/>
                      <a:alpha val="86000"/>
                    </a:schemeClr>
                  </a:glow>
                </a:effectLst>
                <a:latin typeface="Comic Sans MS" panose="030F0702030302020204" pitchFamily="66" charset="0"/>
              </a:rPr>
              <a:t> was following.</a:t>
            </a:r>
            <a:endParaRPr lang="en-US" dirty="0">
              <a:ln w="3175">
                <a:solidFill>
                  <a:schemeClr val="tx1"/>
                </a:solidFill>
              </a:ln>
              <a:solidFill>
                <a:schemeClr val="bg1"/>
              </a:solidFill>
              <a:effectLst>
                <a:glow rad="101600">
                  <a:schemeClr val="accent5">
                    <a:lumMod val="60000"/>
                    <a:lumOff val="40000"/>
                    <a:alpha val="86000"/>
                  </a:schemeClr>
                </a:glow>
              </a:effectLst>
            </a:endParaRPr>
          </a:p>
        </p:txBody>
      </p:sp>
      <p:sp>
        <p:nvSpPr>
          <p:cNvPr id="27" name="Content Placeholder 2"/>
          <p:cNvSpPr txBox="1">
            <a:spLocks/>
          </p:cNvSpPr>
          <p:nvPr/>
        </p:nvSpPr>
        <p:spPr>
          <a:xfrm>
            <a:off x="3029252" y="3656585"/>
            <a:ext cx="3141435" cy="2141395"/>
          </a:xfrm>
          <a:prstGeom prst="horizontalScroll">
            <a:avLst/>
          </a:prstGeom>
          <a:solidFill>
            <a:schemeClr val="bg1">
              <a:alpha val="37000"/>
            </a:schemeClr>
          </a:solidFill>
          <a:ln w="38100">
            <a:solidFill>
              <a:srgbClr val="0070C0"/>
            </a:solidFill>
          </a:ln>
          <a:effectLst>
            <a:glow rad="228600">
              <a:schemeClr val="accent1">
                <a:satMod val="175000"/>
                <a:alpha val="19000"/>
              </a:schemeClr>
            </a:glow>
            <a:outerShdw blurRad="76200" dir="13500000" sy="23000" kx="1200000" algn="br" rotWithShape="0">
              <a:prstClr val="black">
                <a:alpha val="20000"/>
              </a:prstClr>
            </a:outerShdw>
          </a:effectLst>
          <a:scene3d>
            <a:camera prst="orthographicFront"/>
            <a:lightRig rig="threePt" dir="t"/>
          </a:scene3d>
          <a:sp3d>
            <a:bevelT w="165100" prst="coolSlant"/>
          </a:sp3d>
        </p:spPr>
        <p:txBody>
          <a:bodyPr vert="horz" lIns="91440" tIns="45720" rIns="91440" bIns="45720" rtlCol="0">
            <a:normAutofit fontScale="92500"/>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3D4141"/>
                </a:solidFill>
                <a:latin typeface="Comic Sans MS" panose="030F0702030302020204" pitchFamily="66" charset="0"/>
              </a:rPr>
              <a:t> </a:t>
            </a:r>
            <a:r>
              <a:rPr lang="en-US" b="1" dirty="0">
                <a:solidFill>
                  <a:srgbClr val="CC0099"/>
                </a:solidFill>
                <a:effectLst>
                  <a:glow rad="254000">
                    <a:schemeClr val="bg1"/>
                  </a:glow>
                  <a:outerShdw blurRad="50800" dist="38100" dir="16200000" rotWithShape="0">
                    <a:prstClr val="black">
                      <a:alpha val="40000"/>
                    </a:prstClr>
                  </a:outerShdw>
                </a:effectLst>
                <a:latin typeface="Comic Sans MS" panose="030F0702030302020204" pitchFamily="66" charset="0"/>
              </a:rPr>
              <a:t>Come and See what </a:t>
            </a:r>
            <a:r>
              <a:rPr lang="en-US" b="1" dirty="0">
                <a:solidFill>
                  <a:schemeClr val="accent1">
                    <a:lumMod val="75000"/>
                  </a:schemeClr>
                </a:solidFill>
                <a:effectLst>
                  <a:glow rad="254000">
                    <a:schemeClr val="bg1"/>
                  </a:glow>
                  <a:outerShdw blurRad="50800" dist="38100" dir="16200000" rotWithShape="0">
                    <a:prstClr val="black">
                      <a:alpha val="40000"/>
                    </a:prstClr>
                  </a:outerShdw>
                </a:effectLst>
                <a:latin typeface="Comic Sans MS" panose="030F0702030302020204" pitchFamily="66" charset="0"/>
              </a:rPr>
              <a:t>John</a:t>
            </a:r>
            <a:r>
              <a:rPr lang="en-US" b="1" dirty="0">
                <a:solidFill>
                  <a:srgbClr val="CC0099"/>
                </a:solidFill>
                <a:effectLst>
                  <a:glow rad="254000">
                    <a:schemeClr val="bg1"/>
                  </a:glow>
                  <a:outerShdw blurRad="50800" dist="38100" dir="16200000" rotWithShape="0">
                    <a:prstClr val="black">
                      <a:alpha val="40000"/>
                    </a:prstClr>
                  </a:outerShdw>
                </a:effectLst>
                <a:latin typeface="Comic Sans MS" panose="030F0702030302020204" pitchFamily="66" charset="0"/>
              </a:rPr>
              <a:t> has to share </a:t>
            </a:r>
            <a:br>
              <a:rPr lang="en-US" b="1" dirty="0">
                <a:solidFill>
                  <a:srgbClr val="CC0099"/>
                </a:solidFill>
                <a:effectLst>
                  <a:glow rad="254000">
                    <a:schemeClr val="bg1"/>
                  </a:glow>
                  <a:outerShdw blurRad="50800" dist="38100" dir="16200000" rotWithShape="0">
                    <a:prstClr val="black">
                      <a:alpha val="40000"/>
                    </a:prstClr>
                  </a:outerShdw>
                </a:effectLst>
                <a:latin typeface="Comic Sans MS" panose="030F0702030302020204" pitchFamily="66" charset="0"/>
              </a:rPr>
            </a:br>
            <a:r>
              <a:rPr lang="en-US" b="1" dirty="0">
                <a:solidFill>
                  <a:srgbClr val="CC0099"/>
                </a:solidFill>
                <a:effectLst>
                  <a:glow rad="254000">
                    <a:schemeClr val="bg1"/>
                  </a:glow>
                  <a:outerShdw blurRad="50800" dist="38100" dir="16200000" rotWithShape="0">
                    <a:prstClr val="black">
                      <a:alpha val="40000"/>
                    </a:prstClr>
                  </a:outerShdw>
                </a:effectLst>
                <a:latin typeface="Comic Sans MS" panose="030F0702030302020204" pitchFamily="66" charset="0"/>
              </a:rPr>
              <a:t>with you.!</a:t>
            </a:r>
          </a:p>
        </p:txBody>
      </p:sp>
      <p:sp>
        <p:nvSpPr>
          <p:cNvPr id="28" name="TextBox 27"/>
          <p:cNvSpPr txBox="1"/>
          <p:nvPr/>
        </p:nvSpPr>
        <p:spPr>
          <a:xfrm>
            <a:off x="2749932" y="5616158"/>
            <a:ext cx="4028993" cy="1200329"/>
          </a:xfrm>
          <a:prstGeom prst="rect">
            <a:avLst/>
          </a:prstGeom>
          <a:noFill/>
        </p:spPr>
        <p:txBody>
          <a:bodyPr wrap="square" rtlCol="0">
            <a:spAutoFit/>
            <a:scene3d>
              <a:camera prst="perspectiveHeroicExtremeRightFacing"/>
              <a:lightRig rig="threePt" dir="t"/>
            </a:scene3d>
            <a:sp3d extrusionH="57150">
              <a:bevelT w="38100" h="38100"/>
            </a:sp3d>
          </a:bodyPr>
          <a:lstStyle/>
          <a:p>
            <a:pPr algn="ctr"/>
            <a:r>
              <a:rPr lang="en-US" sz="7200" b="1" dirty="0">
                <a:solidFill>
                  <a:srgbClr val="0070C0"/>
                </a:solidFill>
                <a:effectLst>
                  <a:outerShdw blurRad="60007" dist="310007" dir="7680000" sy="30000" kx="1300200" algn="ctr" rotWithShape="0">
                    <a:prstClr val="black">
                      <a:alpha val="32000"/>
                    </a:prstClr>
                  </a:outerShdw>
                </a:effectLst>
                <a:latin typeface="Edwardian Script ITC" panose="030303020407070D0804" pitchFamily="66" charset="0"/>
              </a:rPr>
              <a:t>The End</a:t>
            </a:r>
            <a:endParaRPr lang="en-CA" sz="7200" b="1" dirty="0">
              <a:solidFill>
                <a:srgbClr val="0070C0"/>
              </a:solidFill>
              <a:latin typeface="Edwardian Script ITC" panose="030303020407070D0804" pitchFamily="66" charset="0"/>
            </a:endParaRPr>
          </a:p>
        </p:txBody>
      </p:sp>
    </p:spTree>
    <p:extLst>
      <p:ext uri="{BB962C8B-B14F-4D97-AF65-F5344CB8AC3E}">
        <p14:creationId xmlns:p14="http://schemas.microsoft.com/office/powerpoint/2010/main" val="130379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Effect transition="in" filter="fade">
                                      <p:cBhvr>
                                        <p:cTn id="14" dur="1000"/>
                                        <p:tgtEl>
                                          <p:spTgt spid="15"/>
                                        </p:tgtEl>
                                      </p:cBhvr>
                                    </p:animEffect>
                                  </p:childTnLst>
                                </p:cTn>
                              </p:par>
                            </p:childTnLst>
                          </p:cTn>
                        </p:par>
                        <p:par>
                          <p:cTn id="15" fill="hold">
                            <p:stCondLst>
                              <p:cond delay="1000"/>
                            </p:stCondLst>
                            <p:childTnLst>
                              <p:par>
                                <p:cTn id="16" presetID="16" presetClass="entr" presetSubtype="21" fill="hold" grpId="0" nodeType="afterEffect">
                                  <p:stCondLst>
                                    <p:cond delay="100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1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animEffect transition="in" filter="barn(inVertical)">
                                      <p:cBhvr>
                                        <p:cTn id="23" dur="1000"/>
                                        <p:tgtEl>
                                          <p:spTgt spid="27">
                                            <p:txEl>
                                              <p:pRg st="0" end="0"/>
                                            </p:txEl>
                                          </p:spTgt>
                                        </p:tgtEl>
                                      </p:cBhvr>
                                    </p:animEffect>
                                  </p:childTnLst>
                                </p:cTn>
                              </p:par>
                            </p:childTnLst>
                          </p:cTn>
                        </p:par>
                        <p:par>
                          <p:cTn id="24" fill="hold">
                            <p:stCondLst>
                              <p:cond delay="1000"/>
                            </p:stCondLst>
                            <p:childTnLst>
                              <p:par>
                                <p:cTn id="25" presetID="22" presetClass="entr" presetSubtype="8" fill="hold" grpId="0" nodeType="afterEffect">
                                  <p:stCondLst>
                                    <p:cond delay="275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49229" y="6401292"/>
            <a:ext cx="2743200" cy="365125"/>
          </a:xfrm>
        </p:spPr>
        <p:txBody>
          <a:bodyPr/>
          <a:lstStyle/>
          <a:p>
            <a:fld id="{0B555D82-D20F-4DB7-B3E9-7B7EAC2F87A9}" type="slidenum">
              <a:rPr lang="en-US" smtClean="0">
                <a:solidFill>
                  <a:schemeClr val="bg1"/>
                </a:solidFill>
              </a:rPr>
              <a:t>14</a:t>
            </a:fld>
            <a:endParaRPr lang="en-US" dirty="0">
              <a:solidFill>
                <a:schemeClr val="bg1"/>
              </a:solidFill>
            </a:endParaRPr>
          </a:p>
        </p:txBody>
      </p:sp>
      <p:sp>
        <p:nvSpPr>
          <p:cNvPr id="3" name="Title 1"/>
          <p:cNvSpPr txBox="1">
            <a:spLocks/>
          </p:cNvSpPr>
          <p:nvPr/>
        </p:nvSpPr>
        <p:spPr>
          <a:xfrm>
            <a:off x="678578" y="870013"/>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Please</a:t>
            </a:r>
            <a:r>
              <a:rPr kumimoji="0" lang="en-US" sz="6000" b="0" i="0" u="none" strike="noStrike" kern="1200" cap="none" spc="0" normalizeH="0" baseline="0" noProof="0" dirty="0">
                <a:ln>
                  <a:noFill/>
                </a:ln>
                <a:solidFill>
                  <a:srgbClr val="FFC000">
                    <a:lumMod val="40000"/>
                    <a:lumOff val="60000"/>
                  </a:srgbClr>
                </a:solidFill>
                <a:effectLst/>
                <a:uLnTx/>
                <a:uFillTx/>
                <a:latin typeface="Aharoni" pitchFamily="2" charset="-79"/>
                <a:ea typeface="+mj-ea"/>
                <a:cs typeface="Aharoni" pitchFamily="2" charset="-79"/>
              </a:rPr>
              <a:t> </a:t>
            </a: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Join Us Live for Part 1!</a:t>
            </a:r>
          </a:p>
        </p:txBody>
      </p:sp>
      <p:sp>
        <p:nvSpPr>
          <p:cNvPr id="4" name="Rectangle 3"/>
          <p:cNvSpPr/>
          <p:nvPr/>
        </p:nvSpPr>
        <p:spPr>
          <a:xfrm>
            <a:off x="154194" y="1821687"/>
            <a:ext cx="11445332" cy="440120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Sign up with Covenant Calendar Club</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for the Friday &amp; Shabbat Zoom Meetings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(including live discussion)</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t>** All studies can</a:t>
            </a:r>
            <a:r>
              <a:rPr kumimoji="0" lang="en-US" sz="4000" b="1" i="0" u="none" strike="noStrike" kern="1200" cap="none" spc="150" normalizeH="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t> be </a:t>
            </a:r>
            <a:br>
              <a:rPr kumimoji="0" lang="en-US" sz="4000" b="1" i="0" u="none" strike="noStrike" kern="1200" cap="none" spc="150" normalizeH="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t>downloaded for FREE!</a:t>
            </a:r>
            <a:r>
              <a:rPr kumimoji="0" lang="en-US" sz="4000" b="1" i="0" u="none" strike="noStrike" kern="1200" cap="none" spc="150" normalizeH="0" baseline="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t> </a:t>
            </a:r>
          </a:p>
        </p:txBody>
      </p:sp>
      <p:sp>
        <p:nvSpPr>
          <p:cNvPr id="5" name="Rectangle 4"/>
          <p:cNvSpPr/>
          <p:nvPr/>
        </p:nvSpPr>
        <p:spPr>
          <a:xfrm>
            <a:off x="1896657" y="2740744"/>
            <a:ext cx="9705896"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https://studythecalendar.com/sign-up/</a:t>
            </a:r>
          </a:p>
        </p:txBody>
      </p:sp>
      <p:pic>
        <p:nvPicPr>
          <p:cNvPr id="6"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515406" y="2638018"/>
            <a:ext cx="1384277" cy="100221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pic>
        <p:nvPicPr>
          <p:cNvPr id="7"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82226" y="4956912"/>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789477" y="124738"/>
            <a:ext cx="11202951"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If you enjoyed this introduction today …</a:t>
            </a:r>
          </a:p>
        </p:txBody>
      </p:sp>
    </p:spTree>
    <p:extLst>
      <p:ext uri="{BB962C8B-B14F-4D97-AF65-F5344CB8AC3E}">
        <p14:creationId xmlns:p14="http://schemas.microsoft.com/office/powerpoint/2010/main" val="39203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B555D82-D20F-4DB7-B3E9-7B7EAC2F87A9}" type="slidenum">
              <a:rPr lang="en-US" smtClean="0"/>
              <a:t>15</a:t>
            </a:fld>
            <a:endParaRPr lang="en-US"/>
          </a:p>
        </p:txBody>
      </p:sp>
      <p:sp>
        <p:nvSpPr>
          <p:cNvPr id="6" name="Slide Number Placeholder 1"/>
          <p:cNvSpPr txBox="1">
            <a:spLocks/>
          </p:cNvSpPr>
          <p:nvPr/>
        </p:nvSpPr>
        <p:spPr>
          <a:xfrm>
            <a:off x="11654971" y="6439478"/>
            <a:ext cx="478154" cy="365125"/>
          </a:xfrm>
          <a:prstGeom prst="rect">
            <a:avLst/>
          </a:prstGeom>
          <a:solidFill>
            <a:schemeClr val="bg1"/>
          </a:solidFill>
          <a:scene3d>
            <a:camera prst="orthographicFront"/>
            <a:lightRig rig="threePt" dir="t"/>
          </a:scene3d>
          <a:sp3d>
            <a:bevelT w="165100" prst="coolSlan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B555D82-D20F-4DB7-B3E9-7B7EAC2F87A9}" type="slidenum">
              <a:rPr lang="en-US" b="1" smtClean="0">
                <a:solidFill>
                  <a:schemeClr val="tx1">
                    <a:lumMod val="95000"/>
                    <a:lumOff val="5000"/>
                  </a:schemeClr>
                </a:solidFill>
              </a:rPr>
              <a:pPr algn="ctr"/>
              <a:t>15</a:t>
            </a:fld>
            <a:endParaRPr lang="en-US" b="1" dirty="0">
              <a:solidFill>
                <a:schemeClr val="tx1">
                  <a:lumMod val="95000"/>
                  <a:lumOff val="5000"/>
                </a:schemeClr>
              </a:solidFill>
            </a:endParaRPr>
          </a:p>
        </p:txBody>
      </p:sp>
      <p:sp>
        <p:nvSpPr>
          <p:cNvPr id="7" name="Title 1"/>
          <p:cNvSpPr txBox="1">
            <a:spLocks/>
          </p:cNvSpPr>
          <p:nvPr/>
        </p:nvSpPr>
        <p:spPr>
          <a:xfrm>
            <a:off x="185136" y="0"/>
            <a:ext cx="8558814" cy="2496198"/>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en-US" b="1" dirty="0">
                <a:ln w="11430">
                  <a:solidFill>
                    <a:srgbClr val="002060"/>
                  </a:solidFill>
                </a:ln>
                <a:solidFill>
                  <a:schemeClr val="accent2">
                    <a:lumMod val="50000"/>
                  </a:schemeClr>
                </a:solidFill>
                <a:effectLst>
                  <a:glow rad="215900">
                    <a:schemeClr val="accent4">
                      <a:lumMod val="40000"/>
                      <a:lumOff val="60000"/>
                    </a:schemeClr>
                  </a:glow>
                  <a:outerShdw blurRad="60007" dist="310007" dir="7680000" sy="30000" kx="1300200" algn="ctr" rotWithShape="0">
                    <a:prstClr val="black">
                      <a:alpha val="32000"/>
                    </a:prstClr>
                  </a:outerShdw>
                </a:effectLst>
                <a:latin typeface="Comic Sans MS" pitchFamily="66" charset="0"/>
              </a:rPr>
              <a:t>P</a:t>
            </a:r>
            <a:r>
              <a:rPr kumimoji="0" lang="en-US" b="1" i="0" u="none" strike="noStrike" kern="1200" cap="none" spc="0" normalizeH="0" baseline="0" noProof="0" dirty="0">
                <a:ln w="11430">
                  <a:solidFill>
                    <a:srgbClr val="002060"/>
                  </a:solidFill>
                </a:ln>
                <a:solidFill>
                  <a:schemeClr val="accent2">
                    <a:lumMod val="50000"/>
                  </a:schemeClr>
                </a:solidFill>
                <a:effectLst>
                  <a:glow rad="215900">
                    <a:schemeClr val="accent4">
                      <a:lumMod val="40000"/>
                      <a:lumOff val="60000"/>
                    </a:schemeClr>
                  </a:glow>
                  <a:outerShdw blurRad="60007" dist="310007" dir="7680000" sy="30000" kx="1300200" algn="ctr" rotWithShape="0">
                    <a:prstClr val="black">
                      <a:alpha val="32000"/>
                    </a:prstClr>
                  </a:outerShdw>
                </a:effectLst>
                <a:uLnTx/>
                <a:uFillTx/>
                <a:latin typeface="Comic Sans MS" pitchFamily="66" charset="0"/>
              </a:rPr>
              <a:t>lease send any questions to: </a:t>
            </a:r>
            <a:br>
              <a:rPr kumimoji="0" lang="en-US" sz="3600" b="1" i="0" u="none" strike="noStrike" kern="1200" cap="none" spc="0" normalizeH="0" baseline="0" noProof="0" dirty="0">
                <a:ln w="11430">
                  <a:solidFill>
                    <a:srgbClr val="002060"/>
                  </a:solidFill>
                </a:ln>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glow rad="215900">
                    <a:schemeClr val="accent4">
                      <a:lumMod val="40000"/>
                      <a:lumOff val="60000"/>
                    </a:schemeClr>
                  </a:glow>
                  <a:outerShdw blurRad="60007" dist="310007" dir="7680000" sy="30000" kx="1300200" algn="ctr" rotWithShape="0">
                    <a:prstClr val="black">
                      <a:alpha val="32000"/>
                    </a:prstClr>
                  </a:outerShdw>
                </a:effectLst>
                <a:uLnTx/>
                <a:uFillTx/>
                <a:latin typeface="Comic Sans MS" pitchFamily="66" charset="0"/>
                <a:ea typeface="+mj-ea"/>
                <a:cs typeface="+mj-cs"/>
              </a:rPr>
            </a:br>
            <a:endParaRPr kumimoji="0" lang="en-US" sz="3600" b="1" i="0" u="none" strike="noStrike" kern="1200" cap="none" spc="0" normalizeH="0" baseline="0" noProof="0" dirty="0">
              <a:ln w="11430">
                <a:solidFill>
                  <a:srgbClr val="002060"/>
                </a:solidFill>
              </a:ln>
              <a:solidFill>
                <a:srgbClr val="4472C4">
                  <a:lumMod val="75000"/>
                </a:srgbClr>
              </a:solidFill>
              <a:effectLst>
                <a:glow rad="215900">
                  <a:schemeClr val="accent4">
                    <a:lumMod val="40000"/>
                    <a:lumOff val="60000"/>
                  </a:schemeClr>
                </a:glow>
                <a:outerShdw blurRad="60007" dist="310007" dir="7680000" sy="30000" kx="1300200" algn="ctr" rotWithShape="0">
                  <a:prstClr val="black">
                    <a:alpha val="32000"/>
                  </a:prstClr>
                </a:outerShdw>
              </a:effectLst>
              <a:uLnTx/>
              <a:uFillTx/>
              <a:latin typeface="Segoe Print" pitchFamily="2" charset="0"/>
              <a:ea typeface="+mj-ea"/>
              <a:cs typeface="+mj-cs"/>
            </a:endParaRPr>
          </a:p>
        </p:txBody>
      </p:sp>
      <p:sp>
        <p:nvSpPr>
          <p:cNvPr id="8" name="Rounded Rectangle 7"/>
          <p:cNvSpPr/>
          <p:nvPr/>
        </p:nvSpPr>
        <p:spPr>
          <a:xfrm>
            <a:off x="4266569" y="2307261"/>
            <a:ext cx="5678160" cy="715089"/>
          </a:xfrm>
          <a:prstGeom prst="roundRect">
            <a:avLst/>
          </a:prstGeom>
          <a:solidFill>
            <a:schemeClr val="accent4">
              <a:lumMod val="60000"/>
              <a:lumOff val="40000"/>
            </a:schemeClr>
          </a:solidFill>
          <a:ln w="76200">
            <a:solidFill>
              <a:schemeClr val="accent4">
                <a:lumMod val="50000"/>
              </a:schemeClr>
            </a:solidFill>
          </a:ln>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solidFill>
                    <a:srgbClr val="002060"/>
                  </a:solidFill>
                </a:ln>
                <a:solidFill>
                  <a:prstClr val="black"/>
                </a:solidFill>
                <a:effectLst/>
                <a:uLnTx/>
                <a:uFillTx/>
                <a:latin typeface="Segoe Print" pitchFamily="2" charset="0"/>
                <a:ea typeface="+mn-ea"/>
                <a:cs typeface="+mn-cs"/>
                <a:hlinkClick r:id="rId3"/>
              </a:rPr>
              <a:t>questions</a:t>
            </a:r>
            <a:r>
              <a:rPr kumimoji="0" lang="en-US" sz="2600" b="1" i="0" u="none" strike="noStrike" kern="1200" cap="none" spc="0" normalizeH="0" baseline="0" noProof="0" dirty="0">
                <a:ln>
                  <a:solidFill>
                    <a:srgbClr val="002060"/>
                  </a:solidFill>
                </a:ln>
                <a:solidFill>
                  <a:srgbClr val="0037A4"/>
                </a:solidFill>
                <a:effectLst/>
                <a:uLnTx/>
                <a:uFillTx/>
                <a:latin typeface="Segoe Print" pitchFamily="2" charset="0"/>
                <a:ea typeface="+mn-ea"/>
                <a:cs typeface="+mn-cs"/>
                <a:hlinkClick r:id="rId3"/>
              </a:rPr>
              <a:t>@studythecalendar.co</a:t>
            </a:r>
            <a:r>
              <a:rPr kumimoji="0" lang="en-US" sz="2600" b="1" i="0" u="none" strike="noStrike" kern="1200" cap="none" spc="0" normalizeH="0" baseline="0" noProof="0" dirty="0">
                <a:ln>
                  <a:solidFill>
                    <a:srgbClr val="002060"/>
                  </a:solidFill>
                </a:ln>
                <a:solidFill>
                  <a:prstClr val="black"/>
                </a:solidFill>
                <a:effectLst/>
                <a:uLnTx/>
                <a:uFillTx/>
                <a:latin typeface="Segoe Print" pitchFamily="2" charset="0"/>
                <a:ea typeface="+mn-ea"/>
                <a:cs typeface="+mn-cs"/>
                <a:hlinkClick r:id="rId3"/>
              </a:rPr>
              <a:t>m</a:t>
            </a:r>
            <a:r>
              <a:rPr kumimoji="0" lang="en-US" sz="3600" b="1" i="0" u="none" strike="noStrike" kern="1200" cap="none" spc="0" normalizeH="0" baseline="0" noProof="0" dirty="0">
                <a:ln w="11430">
                  <a:solidFill>
                    <a:srgbClr val="0070C0"/>
                  </a:solidFill>
                </a:ln>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glow rad="228600">
                    <a:srgbClr val="4472C4">
                      <a:satMod val="175000"/>
                      <a:alpha val="40000"/>
                    </a:srgbClr>
                  </a:glow>
                  <a:outerShdw blurRad="50800" dist="39000" dir="5460000" algn="tl">
                    <a:srgbClr val="000000">
                      <a:alpha val="38000"/>
                    </a:srgbClr>
                  </a:outerShdw>
                </a:effectLst>
                <a:uLnTx/>
                <a:uFillTx/>
                <a:latin typeface="Segoe Print" pitchFamily="2" charset="0"/>
                <a:ea typeface="+mn-ea"/>
                <a:cs typeface="+mn-cs"/>
              </a:rPr>
              <a:t> </a:t>
            </a:r>
            <a:r>
              <a:rPr kumimoji="0" lang="en-US" sz="2400" b="1" i="0" u="none" strike="noStrike" kern="1200" cap="none" spc="0" normalizeH="0" baseline="0" noProof="0" dirty="0">
                <a:ln w="11430">
                  <a:solidFill>
                    <a:srgbClr val="0070C0"/>
                  </a:solidFill>
                </a:ln>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Segoe Print" pitchFamily="2" charset="0"/>
                <a:ea typeface="+mn-ea"/>
                <a:cs typeface="+mn-cs"/>
              </a:rPr>
              <a:t>  </a:t>
            </a:r>
            <a:endParaRPr kumimoji="0" lang="en-US" sz="2400" b="1" i="0" u="none" strike="noStrike" kern="1200" cap="none" spc="0" normalizeH="0" baseline="0" noProof="0" dirty="0">
              <a:ln w="11430">
                <a:solidFill>
                  <a:srgbClr val="0070C0"/>
                </a:solidFill>
              </a:ln>
              <a:solidFill>
                <a:srgbClr val="00B0F0"/>
              </a:solidFill>
              <a:effectLst>
                <a:outerShdw blurRad="50800" dist="39000" dir="5460000" algn="tl">
                  <a:srgbClr val="000000">
                    <a:alpha val="38000"/>
                  </a:srgbClr>
                </a:outerShdw>
              </a:effectLst>
              <a:uLnTx/>
              <a:uFillTx/>
              <a:latin typeface="Segoe Print" pitchFamily="2" charset="0"/>
              <a:ea typeface="+mn-ea"/>
              <a:cs typeface="+mn-cs"/>
            </a:endParaRPr>
          </a:p>
        </p:txBody>
      </p:sp>
      <p:sp>
        <p:nvSpPr>
          <p:cNvPr id="9" name="Rectangle 8">
            <a:extLst>
              <a:ext uri="{FF2B5EF4-FFF2-40B4-BE49-F238E27FC236}">
                <a16:creationId xmlns:a16="http://schemas.microsoft.com/office/drawing/2014/main" id="{6E5B756E-593C-4F32-9DC5-0C146D70C07C}"/>
              </a:ext>
            </a:extLst>
          </p:cNvPr>
          <p:cNvSpPr/>
          <p:nvPr/>
        </p:nvSpPr>
        <p:spPr>
          <a:xfrm rot="21127155">
            <a:off x="8291954" y="3913098"/>
            <a:ext cx="3380491" cy="160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rgbClr val="5B9BD5">
                      <a:satMod val="175000"/>
                      <a:alpha val="40000"/>
                    </a:srgbClr>
                  </a:glow>
                  <a:outerShdw blurRad="60007" dist="310007" dir="7680000" sy="30000" kx="1300200" algn="ctr" rotWithShape="0">
                    <a:prstClr val="black">
                      <a:alpha val="32000"/>
                    </a:prstClr>
                  </a:outerShdw>
                </a:effectLst>
                <a:uLnTx/>
                <a:uFillTx/>
                <a:latin typeface="MV Boli" panose="02000500030200090000" pitchFamily="2" charset="0"/>
                <a:ea typeface="+mn-ea"/>
                <a:cs typeface="MV Boli" panose="02000500030200090000" pitchFamily="2" charset="0"/>
              </a:rPr>
              <a:t>Shalom! </a:t>
            </a:r>
            <a:endParaRPr kumimoji="0" lang="en-CA" sz="8000" b="0" i="0" u="none" strike="noStrike" kern="1200" cap="none" spc="0" normalizeH="0" baseline="0" noProof="0" dirty="0">
              <a:ln>
                <a:noFill/>
              </a:ln>
              <a:solidFill>
                <a:prstClr val="white"/>
              </a:solidFill>
              <a:effectLst>
                <a:glow rad="228600">
                  <a:srgbClr val="5B9BD5">
                    <a:satMod val="175000"/>
                    <a:alpha val="40000"/>
                  </a:srgbClr>
                </a:glow>
                <a:outerShdw blurRad="60007" dist="310007" dir="7680000" sy="30000" kx="1300200" algn="ctr" rotWithShape="0">
                  <a:prstClr val="black">
                    <a:alpha val="32000"/>
                  </a:prstClr>
                </a:outerShdw>
              </a:effectLst>
              <a:uLnTx/>
              <a:uFillTx/>
              <a:latin typeface="Calibri" panose="020F0502020204030204"/>
              <a:ea typeface="+mn-ea"/>
            </a:endParaRPr>
          </a:p>
        </p:txBody>
      </p:sp>
      <p:sp>
        <p:nvSpPr>
          <p:cNvPr id="10" name="Rectangle 9"/>
          <p:cNvSpPr/>
          <p:nvPr/>
        </p:nvSpPr>
        <p:spPr>
          <a:xfrm>
            <a:off x="185136" y="4045161"/>
            <a:ext cx="5664821" cy="2308324"/>
          </a:xfrm>
          <a:prstGeom prst="rect">
            <a:avLst/>
          </a:prstGeom>
          <a:noFill/>
        </p:spPr>
        <p:txBody>
          <a:bodyPr wrap="square" lIns="91440" tIns="45720" rIns="91440" bIns="45720">
            <a:spAutoFit/>
            <a:scene3d>
              <a:camera prst="isometricOffAxis1Righ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1430"/>
                <a:solidFill>
                  <a:schemeClr val="accent5">
                    <a:lumMod val="50000"/>
                  </a:schemeClr>
                </a:solidFill>
                <a:effectLst>
                  <a:glow rad="165100">
                    <a:schemeClr val="accent4">
                      <a:lumMod val="40000"/>
                      <a:lumOff val="60000"/>
                    </a:schemeClr>
                  </a:glow>
                  <a:outerShdw blurRad="50800" dist="39000" dir="5460000" algn="tl">
                    <a:srgbClr val="000000">
                      <a:alpha val="38000"/>
                    </a:srgbClr>
                  </a:outerShdw>
                </a:effectLst>
                <a:uLnTx/>
                <a:uFillTx/>
                <a:latin typeface="Edwardian Script ITC" pitchFamily="66" charset="0"/>
                <a:ea typeface="+mn-ea"/>
                <a:cs typeface="+mn-cs"/>
              </a:rPr>
              <a:t>Thank-you for being with us today!</a:t>
            </a:r>
          </a:p>
        </p:txBody>
      </p:sp>
      <p:sp>
        <p:nvSpPr>
          <p:cNvPr id="12" name="Title 1"/>
          <p:cNvSpPr txBox="1">
            <a:spLocks/>
          </p:cNvSpPr>
          <p:nvPr/>
        </p:nvSpPr>
        <p:spPr>
          <a:xfrm>
            <a:off x="648316" y="965003"/>
            <a:ext cx="6457333" cy="1116030"/>
          </a:xfrm>
          <a:prstGeom prst="rect">
            <a:avLst/>
          </a:prstGeom>
        </p:spPr>
        <p:txBody>
          <a:bodyP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4000" b="1" i="0" u="none" strike="noStrike" kern="1200" cap="none" spc="0" normalizeH="0" baseline="0" noProof="0" dirty="0">
                <a:ln w="11430">
                  <a:solidFill>
                    <a:srgbClr val="002060"/>
                  </a:solidFill>
                </a:ln>
                <a:solidFill>
                  <a:srgbClr val="4472C4">
                    <a:lumMod val="75000"/>
                  </a:srgbClr>
                </a:solidFill>
                <a:effectLst>
                  <a:glow rad="279400">
                    <a:schemeClr val="accent4">
                      <a:lumMod val="40000"/>
                      <a:lumOff val="60000"/>
                      <a:alpha val="93000"/>
                    </a:schemeClr>
                  </a:glow>
                  <a:outerShdw blurRad="50800" dist="39000" dir="5460000" algn="tl">
                    <a:srgbClr val="000000">
                      <a:alpha val="38000"/>
                    </a:srgbClr>
                  </a:outerShdw>
                </a:effectLst>
                <a:uLnTx/>
                <a:uFillTx/>
                <a:latin typeface="Segoe Print" pitchFamily="2" charset="0"/>
                <a:ea typeface="+mj-ea"/>
                <a:cs typeface="+mj-cs"/>
              </a:rPr>
              <a:t>Timothy</a:t>
            </a:r>
            <a:r>
              <a:rPr kumimoji="0" lang="en-US" sz="3200" b="1" i="0" u="none" strike="noStrike" kern="1200" cap="none" spc="0" normalizeH="0" baseline="0" noProof="0" dirty="0">
                <a:ln w="11430">
                  <a:solidFill>
                    <a:srgbClr val="002060"/>
                  </a:solidFill>
                </a:ln>
                <a:solidFill>
                  <a:srgbClr val="4472C4">
                    <a:lumMod val="75000"/>
                  </a:srgbClr>
                </a:solidFill>
                <a:effectLst>
                  <a:glow rad="279400">
                    <a:schemeClr val="accent4">
                      <a:lumMod val="40000"/>
                      <a:lumOff val="60000"/>
                      <a:alpha val="93000"/>
                    </a:schemeClr>
                  </a:glow>
                  <a:outerShdw blurRad="50800" dist="39000" dir="5460000" algn="tl">
                    <a:srgbClr val="000000">
                      <a:alpha val="38000"/>
                    </a:srgbClr>
                  </a:outerShdw>
                </a:effectLst>
                <a:uLnTx/>
                <a:uFillTx/>
                <a:latin typeface="Segoe Print" pitchFamily="2" charset="0"/>
                <a:ea typeface="+mj-ea"/>
                <a:cs typeface="+mj-cs"/>
              </a:rPr>
              <a:t> </a:t>
            </a:r>
            <a:r>
              <a:rPr kumimoji="0" lang="en-US" sz="4000" b="1" i="0" u="none" strike="noStrike" kern="1200" cap="none" spc="0" normalizeH="0" baseline="0" noProof="0" dirty="0" err="1">
                <a:ln w="11430">
                  <a:solidFill>
                    <a:srgbClr val="002060"/>
                  </a:solidFill>
                </a:ln>
                <a:solidFill>
                  <a:srgbClr val="4472C4">
                    <a:lumMod val="75000"/>
                  </a:srgbClr>
                </a:solidFill>
                <a:effectLst>
                  <a:glow rad="279400">
                    <a:schemeClr val="accent4">
                      <a:lumMod val="40000"/>
                      <a:lumOff val="60000"/>
                      <a:alpha val="93000"/>
                    </a:schemeClr>
                  </a:glow>
                  <a:outerShdw blurRad="50800" dist="39000" dir="5460000" algn="tl">
                    <a:srgbClr val="000000">
                      <a:alpha val="38000"/>
                    </a:srgbClr>
                  </a:outerShdw>
                </a:effectLst>
                <a:uLnTx/>
                <a:uFillTx/>
                <a:latin typeface="Segoe Print" pitchFamily="2" charset="0"/>
                <a:ea typeface="+mj-ea"/>
                <a:cs typeface="+mj-cs"/>
              </a:rPr>
              <a:t>Astleford</a:t>
            </a:r>
            <a:r>
              <a:rPr kumimoji="0" lang="en-US" sz="3200" b="1" i="0" u="none" strike="noStrike" kern="1200" cap="none" spc="0" normalizeH="0" baseline="0" noProof="0" dirty="0">
                <a:ln w="11430">
                  <a:solidFill>
                    <a:srgbClr val="002060"/>
                  </a:solidFill>
                </a:ln>
                <a:solidFill>
                  <a:srgbClr val="4472C4">
                    <a:lumMod val="75000"/>
                  </a:srgbClr>
                </a:solidFill>
                <a:effectLst>
                  <a:glow rad="279400">
                    <a:schemeClr val="accent4">
                      <a:lumMod val="40000"/>
                      <a:lumOff val="60000"/>
                      <a:alpha val="93000"/>
                    </a:schemeClr>
                  </a:glow>
                  <a:outerShdw blurRad="50800" dist="39000" dir="5460000" algn="tl">
                    <a:srgbClr val="000000">
                      <a:alpha val="38000"/>
                    </a:srgbClr>
                  </a:outerShdw>
                </a:effectLst>
                <a:uLnTx/>
                <a:uFillTx/>
                <a:latin typeface="Segoe Print" pitchFamily="2" charset="0"/>
                <a:ea typeface="+mj-ea"/>
                <a:cs typeface="+mj-cs"/>
              </a:rPr>
              <a:t> </a:t>
            </a:r>
          </a:p>
        </p:txBody>
      </p:sp>
      <p:pic>
        <p:nvPicPr>
          <p:cNvPr id="13" name="Picture 2" descr="C:\Users\Rae\Documents\A CF Desktop Feb 2021\Logo for Original Covenant Calendar Club of 2018.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51897" y="4612291"/>
            <a:ext cx="1867003" cy="1926621"/>
          </a:xfrm>
          <a:prstGeom prst="rect">
            <a:avLst/>
          </a:prstGeom>
          <a:noFill/>
          <a:effectLst>
            <a:glow rad="228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14"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2607746" y="2111421"/>
            <a:ext cx="1158954" cy="839083"/>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566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99FF"/>
            </a:gs>
            <a:gs pos="50000">
              <a:srgbClr val="34E9FC"/>
            </a:gs>
            <a:gs pos="100000">
              <a:schemeClr val="tx1"/>
            </a:gs>
          </a:gsLst>
          <a:lin ang="5400000" scaled="0"/>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6D5099-94C7-DC62-4180-1B08E8A54ECB}"/>
              </a:ext>
            </a:extLst>
          </p:cNvPr>
          <p:cNvSpPr>
            <a:spLocks noGrp="1"/>
          </p:cNvSpPr>
          <p:nvPr>
            <p:ph type="sldNum" sz="quarter" idx="12"/>
          </p:nvPr>
        </p:nvSpPr>
        <p:spPr>
          <a:xfrm>
            <a:off x="9296400" y="6307311"/>
            <a:ext cx="2743200" cy="365125"/>
          </a:xfrm>
        </p:spPr>
        <p:txBody>
          <a:bodyPr/>
          <a:lstStyle/>
          <a:p>
            <a:fld id="{0B555D82-D20F-4DB7-B3E9-7B7EAC2F87A9}" type="slidenum">
              <a:rPr lang="en-US" smtClean="0">
                <a:solidFill>
                  <a:schemeClr val="bg1"/>
                </a:solidFill>
              </a:rPr>
              <a:t>2</a:t>
            </a:fld>
            <a:endParaRPr lang="en-US" dirty="0">
              <a:solidFill>
                <a:schemeClr val="bg1"/>
              </a:solidFill>
            </a:endParaRPr>
          </a:p>
        </p:txBody>
      </p:sp>
      <p:sp>
        <p:nvSpPr>
          <p:cNvPr id="3" name="Title 32">
            <a:extLst>
              <a:ext uri="{FF2B5EF4-FFF2-40B4-BE49-F238E27FC236}">
                <a16:creationId xmlns:a16="http://schemas.microsoft.com/office/drawing/2014/main" id="{358F8D4F-3D55-55D8-5C83-F29B16C2AA21}"/>
              </a:ext>
            </a:extLst>
          </p:cNvPr>
          <p:cNvSpPr txBox="1">
            <a:spLocks/>
          </p:cNvSpPr>
          <p:nvPr/>
        </p:nvSpPr>
        <p:spPr>
          <a:xfrm>
            <a:off x="874135" y="368126"/>
            <a:ext cx="10443730" cy="4552217"/>
          </a:xfrm>
          <a:prstGeom prst="rect">
            <a:avLst/>
          </a:prstGeom>
          <a:solidFill>
            <a:schemeClr val="bg1">
              <a:lumMod val="85000"/>
            </a:schemeClr>
          </a:solidFill>
          <a:ln w="76200">
            <a:solidFill>
              <a:srgbClr val="FB6BEA"/>
            </a:solidFill>
            <a:prstDash val="sysDot"/>
          </a:ln>
          <a:effectLst>
            <a:glow rad="127000">
              <a:schemeClr val="accent4">
                <a:lumMod val="60000"/>
                <a:lumOff val="40000"/>
              </a:schemeClr>
            </a:glow>
          </a:effectLst>
          <a:scene3d>
            <a:camera prst="orthographicFront"/>
            <a:lightRig rig="threePt" dir="t"/>
          </a:scene3d>
          <a:sp3d>
            <a:bevelT w="139700" h="139700" prst="divot"/>
          </a:sp3d>
        </p:spPr>
        <p:txBody>
          <a:bodyPr anchor="ctr">
            <a:normAutofit/>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u="sng" dirty="0">
                <a:latin typeface="Snap ITC" panose="04040A07060A02020202" pitchFamily="82" charset="0"/>
              </a:rPr>
              <a:t>If ever</a:t>
            </a:r>
            <a:r>
              <a:rPr lang="en-US" sz="4000" b="1" dirty="0">
                <a:latin typeface="Snap ITC" panose="04040A07060A02020202" pitchFamily="82" charset="0"/>
              </a:rPr>
              <a:t>, </a:t>
            </a:r>
            <a:r>
              <a:rPr lang="en-US" sz="4000" b="1" dirty="0"/>
              <a:t>in your journey, </a:t>
            </a:r>
            <a:br>
              <a:rPr lang="en-US" sz="4000" b="1" dirty="0"/>
            </a:br>
            <a:r>
              <a:rPr lang="en-US" sz="4000" b="1" dirty="0"/>
              <a:t>you have </a:t>
            </a:r>
            <a:r>
              <a:rPr lang="en-US" sz="4000" b="1" u="sng" dirty="0">
                <a:latin typeface="Arial Black" panose="020B0A04020102020204" pitchFamily="34" charset="0"/>
              </a:rPr>
              <a:t>HEARD</a:t>
            </a:r>
            <a:r>
              <a:rPr lang="en-US" sz="4000" b="1" dirty="0"/>
              <a:t>  - </a:t>
            </a:r>
            <a:br>
              <a:rPr lang="en-US" sz="4000" b="1" dirty="0"/>
            </a:br>
            <a:r>
              <a:rPr lang="en-US" sz="4000" b="1" dirty="0">
                <a:solidFill>
                  <a:srgbClr val="2131E7"/>
                </a:solidFill>
              </a:rPr>
              <a:t>“</a:t>
            </a:r>
            <a:r>
              <a:rPr lang="en-US" sz="4000" b="1" dirty="0">
                <a:solidFill>
                  <a:srgbClr val="0070C0"/>
                </a:solidFill>
                <a:latin typeface="+mn-lt"/>
              </a:rPr>
              <a:t>Yahusha</a:t>
            </a:r>
            <a:r>
              <a:rPr lang="en-US" sz="4000" b="1" dirty="0"/>
              <a:t> observed the </a:t>
            </a:r>
            <a:r>
              <a:rPr lang="en-US" sz="4000" b="1" i="1" dirty="0">
                <a:solidFill>
                  <a:srgbClr val="FF6600"/>
                </a:solidFill>
              </a:rPr>
              <a:t>Feasts of the </a:t>
            </a:r>
            <a:r>
              <a:rPr lang="en-US" sz="4000" b="1" i="1" dirty="0">
                <a:ln>
                  <a:solidFill>
                    <a:sysClr val="windowText" lastClr="000000"/>
                  </a:solidFill>
                </a:ln>
                <a:solidFill>
                  <a:srgbClr val="FF6600"/>
                </a:solidFill>
                <a:latin typeface="+mn-lt"/>
              </a:rPr>
              <a:t>Jews,” </a:t>
            </a:r>
            <a:br>
              <a:rPr lang="en-US" sz="4000" b="1" i="1" dirty="0">
                <a:solidFill>
                  <a:srgbClr val="FF6600"/>
                </a:solidFill>
              </a:rPr>
            </a:br>
            <a:r>
              <a:rPr lang="en-US" sz="4000" b="1" dirty="0"/>
              <a:t>and wondered if in fact it were true,  </a:t>
            </a:r>
            <a:br>
              <a:rPr lang="en-US" sz="4000" b="1" dirty="0"/>
            </a:br>
            <a:r>
              <a:rPr lang="en-US" sz="4000" b="1" dirty="0">
                <a:effectLst>
                  <a:outerShdw blurRad="50800" dist="50800" dir="5400000" algn="ctr" rotWithShape="0">
                    <a:srgbClr val="00FF00"/>
                  </a:outerShdw>
                </a:effectLst>
              </a:rPr>
              <a:t>and desired </a:t>
            </a:r>
            <a:r>
              <a:rPr lang="en-US" sz="4000" b="1" u="sng" dirty="0">
                <a:ln>
                  <a:solidFill>
                    <a:schemeClr val="tx1"/>
                  </a:solidFill>
                </a:ln>
                <a:solidFill>
                  <a:srgbClr val="2131E7"/>
                </a:solidFill>
                <a:effectLst>
                  <a:outerShdw blurRad="50800" dist="50800" dir="5400000" algn="ctr" rotWithShape="0">
                    <a:srgbClr val="00FF00"/>
                  </a:outerShdw>
                </a:effectLst>
                <a:latin typeface="Aharoni" panose="02010803020104030203" pitchFamily="2" charset="-79"/>
                <a:cs typeface="Aharoni" panose="02010803020104030203" pitchFamily="2" charset="-79"/>
              </a:rPr>
              <a:t>Scri</a:t>
            </a:r>
            <a:r>
              <a:rPr lang="en-US" sz="4000" b="1" dirty="0">
                <a:ln>
                  <a:solidFill>
                    <a:schemeClr val="tx1"/>
                  </a:solidFill>
                </a:ln>
                <a:solidFill>
                  <a:srgbClr val="2131E7"/>
                </a:solidFill>
                <a:effectLst>
                  <a:outerShdw blurRad="50800" dist="50800" dir="5400000" algn="ctr" rotWithShape="0">
                    <a:srgbClr val="00FF00"/>
                  </a:outerShdw>
                </a:effectLst>
                <a:latin typeface="Aharoni" panose="02010803020104030203" pitchFamily="2" charset="-79"/>
                <a:cs typeface="Aharoni" panose="02010803020104030203" pitchFamily="2" charset="-79"/>
              </a:rPr>
              <a:t>p</a:t>
            </a:r>
            <a:r>
              <a:rPr lang="en-US" sz="4000" b="1" u="sng" dirty="0">
                <a:ln>
                  <a:solidFill>
                    <a:schemeClr val="tx1"/>
                  </a:solidFill>
                </a:ln>
                <a:solidFill>
                  <a:srgbClr val="2131E7"/>
                </a:solidFill>
                <a:effectLst>
                  <a:outerShdw blurRad="50800" dist="50800" dir="5400000" algn="ctr" rotWithShape="0">
                    <a:srgbClr val="00FF00"/>
                  </a:outerShdw>
                </a:effectLst>
                <a:latin typeface="Aharoni" panose="02010803020104030203" pitchFamily="2" charset="-79"/>
                <a:cs typeface="Aharoni" panose="02010803020104030203" pitchFamily="2" charset="-79"/>
              </a:rPr>
              <a:t>tural</a:t>
            </a:r>
            <a:r>
              <a:rPr lang="en-US" sz="4000" b="1" dirty="0">
                <a:ln>
                  <a:solidFill>
                    <a:schemeClr val="tx1"/>
                  </a:solidFill>
                </a:ln>
                <a:effectLst>
                  <a:outerShdw blurRad="50800" dist="50800" dir="5400000" algn="ctr" rotWithShape="0">
                    <a:srgbClr val="00FF00"/>
                  </a:outerShdw>
                </a:effectLst>
              </a:rPr>
              <a:t> </a:t>
            </a:r>
            <a:r>
              <a:rPr lang="en-US" sz="4000" b="1" u="sng" dirty="0">
                <a:effectLst>
                  <a:outerShdw blurRad="50800" dist="50800" dir="5400000" algn="ctr" rotWithShape="0">
                    <a:srgbClr val="00FF00"/>
                  </a:outerShdw>
                </a:effectLst>
              </a:rPr>
              <a:t>evidences</a:t>
            </a:r>
            <a:r>
              <a:rPr lang="en-US" sz="4000" b="1" dirty="0">
                <a:effectLst>
                  <a:outerShdw blurRad="50800" dist="50800" dir="5400000" algn="ctr" rotWithShape="0">
                    <a:srgbClr val="00FF00"/>
                  </a:outerShdw>
                </a:effectLst>
              </a:rPr>
              <a:t>, </a:t>
            </a:r>
            <a:br>
              <a:rPr lang="en-US" sz="4000" b="1" dirty="0"/>
            </a:br>
            <a:r>
              <a:rPr lang="en-US" sz="4000" b="1" dirty="0"/>
              <a:t>then this study in </a:t>
            </a:r>
            <a:r>
              <a:rPr lang="en-US" sz="4000" b="1" i="1" dirty="0">
                <a:solidFill>
                  <a:srgbClr val="7030A0"/>
                </a:solidFill>
                <a:latin typeface="+mn-lt"/>
              </a:rPr>
              <a:t>John 7,</a:t>
            </a:r>
            <a:r>
              <a:rPr lang="en-US" sz="4000" b="1" dirty="0"/>
              <a:t> will be of </a:t>
            </a:r>
            <a:br>
              <a:rPr lang="en-US" sz="4000" b="1" dirty="0"/>
            </a:br>
            <a:r>
              <a:rPr lang="en-US" sz="4000" b="1" dirty="0">
                <a:ln w="19050">
                  <a:solidFill>
                    <a:schemeClr val="tx1"/>
                  </a:solidFill>
                </a:ln>
                <a:solidFill>
                  <a:srgbClr val="CC00FF"/>
                </a:solidFill>
                <a:effectLst>
                  <a:glow rad="127000">
                    <a:srgbClr val="FFFF00"/>
                  </a:glow>
                  <a:outerShdw blurRad="50800" dist="50800" dir="5400000" algn="ctr" rotWithShape="0">
                    <a:srgbClr val="00FF00"/>
                  </a:outerShdw>
                </a:effectLst>
                <a:latin typeface="Snap ITC" panose="04040A07060A02020202" pitchFamily="82" charset="0"/>
              </a:rPr>
              <a:t>GREAT INTEREST </a:t>
            </a:r>
            <a:r>
              <a:rPr lang="en-US" sz="4000" b="1" dirty="0"/>
              <a:t>to you. </a:t>
            </a:r>
          </a:p>
        </p:txBody>
      </p:sp>
      <p:pic>
        <p:nvPicPr>
          <p:cNvPr id="4" name="Picture 4" descr="C:\Users\Rae\Desktop\yellow face clap clear.png">
            <a:extLst>
              <a:ext uri="{FF2B5EF4-FFF2-40B4-BE49-F238E27FC236}">
                <a16:creationId xmlns:a16="http://schemas.microsoft.com/office/drawing/2014/main" id="{3C7475B3-CB0F-5D3C-E525-664DACFCCD5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07743" y="3232796"/>
            <a:ext cx="3484257" cy="282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25F3FB9-C795-0E40-2D68-B6BCCD240A70}"/>
              </a:ext>
            </a:extLst>
          </p:cNvPr>
          <p:cNvSpPr/>
          <p:nvPr/>
        </p:nvSpPr>
        <p:spPr>
          <a:xfrm>
            <a:off x="478474" y="5171482"/>
            <a:ext cx="9043596"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a:ln/>
                <a:solidFill>
                  <a:schemeClr val="bg1"/>
                </a:solidFill>
                <a:effectLst/>
                <a:latin typeface="Arial Rounded MT Bold" panose="020F0704030504030204" pitchFamily="34" charset="0"/>
              </a:rPr>
              <a:t>Will</a:t>
            </a:r>
            <a:r>
              <a:rPr lang="en-US" sz="4400" b="1" cap="none" spc="0" dirty="0">
                <a:ln/>
                <a:solidFill>
                  <a:schemeClr val="accent4"/>
                </a:solidFill>
                <a:effectLst/>
                <a:latin typeface="Arial Rounded MT Bold" panose="020F0704030504030204" pitchFamily="34" charset="0"/>
              </a:rPr>
              <a:t> </a:t>
            </a:r>
            <a:r>
              <a:rPr lang="en-US" sz="4400" b="1" cap="none" spc="0" dirty="0">
                <a:ln/>
                <a:solidFill>
                  <a:srgbClr val="34E9FC"/>
                </a:solidFill>
                <a:effectLst/>
                <a:latin typeface="Arial Rounded MT Bold" panose="020F0704030504030204" pitchFamily="34" charset="0"/>
              </a:rPr>
              <a:t>Yahusha’s</a:t>
            </a:r>
            <a:r>
              <a:rPr lang="en-US" sz="4400" b="1" cap="none" spc="0" dirty="0">
                <a:ln/>
                <a:solidFill>
                  <a:schemeClr val="accent4"/>
                </a:solidFill>
                <a:effectLst/>
                <a:latin typeface="Arial Rounded MT Bold" panose="020F0704030504030204" pitchFamily="34" charset="0"/>
              </a:rPr>
              <a:t> </a:t>
            </a:r>
            <a:r>
              <a:rPr lang="en-US" sz="4400" b="1" cap="none" spc="0" dirty="0">
                <a:ln/>
                <a:solidFill>
                  <a:schemeClr val="bg1"/>
                </a:solidFill>
                <a:effectLst/>
                <a:latin typeface="Arial Rounded MT Bold" panose="020F0704030504030204" pitchFamily="34" charset="0"/>
              </a:rPr>
              <a:t>actions speak </a:t>
            </a:r>
            <a:br>
              <a:rPr lang="en-US" sz="4400" b="1" cap="none" spc="0" dirty="0">
                <a:ln/>
                <a:solidFill>
                  <a:schemeClr val="accent4"/>
                </a:solidFill>
                <a:effectLst/>
                <a:latin typeface="Arial Rounded MT Bold" panose="020F0704030504030204" pitchFamily="34" charset="0"/>
              </a:rPr>
            </a:br>
            <a:r>
              <a:rPr lang="en-US" sz="4400" b="1" cap="none" spc="0" dirty="0">
                <a:ln/>
                <a:solidFill>
                  <a:schemeClr val="accent5">
                    <a:lumMod val="60000"/>
                    <a:lumOff val="40000"/>
                  </a:schemeClr>
                </a:solidFill>
                <a:effectLst/>
                <a:latin typeface="Arial Rounded MT Bold" panose="020F0704030504030204" pitchFamily="34" charset="0"/>
              </a:rPr>
              <a:t>“louder than words” </a:t>
            </a:r>
            <a:r>
              <a:rPr lang="en-US" sz="4400" b="1" cap="none" spc="0" dirty="0">
                <a:ln/>
                <a:solidFill>
                  <a:schemeClr val="bg1"/>
                </a:solidFill>
                <a:effectLst/>
                <a:latin typeface="Arial Rounded MT Bold" panose="020F0704030504030204" pitchFamily="34" charset="0"/>
              </a:rPr>
              <a:t>in John 7?</a:t>
            </a:r>
          </a:p>
        </p:txBody>
      </p:sp>
    </p:spTree>
    <p:extLst>
      <p:ext uri="{BB962C8B-B14F-4D97-AF65-F5344CB8AC3E}">
        <p14:creationId xmlns:p14="http://schemas.microsoft.com/office/powerpoint/2010/main" val="199758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50000">
              <a:schemeClr val="bg1">
                <a:lumMod val="85000"/>
              </a:schemeClr>
            </a:gs>
            <a:gs pos="100000">
              <a:schemeClr val="accent4">
                <a:lumMod val="40000"/>
                <a:lumOff val="60000"/>
              </a:schemeClr>
            </a:gs>
          </a:gsLst>
          <a:lin ang="5400000" scaled="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500" y="6356350"/>
            <a:ext cx="342900" cy="365125"/>
          </a:xfrm>
          <a:solidFill>
            <a:schemeClr val="bg1"/>
          </a:solidFill>
          <a:scene3d>
            <a:camera prst="orthographicFront"/>
            <a:lightRig rig="threePt" dir="t"/>
          </a:scene3d>
          <a:sp3d>
            <a:bevelT w="165100" prst="coolSlant"/>
          </a:sp3d>
        </p:spPr>
        <p:txBody>
          <a:bodyPr/>
          <a:lstStyle/>
          <a:p>
            <a:pPr algn="ctr"/>
            <a:fld id="{0B555D82-D20F-4DB7-B3E9-7B7EAC2F87A9}" type="slidenum">
              <a:rPr lang="en-US" sz="1400" smtClean="0">
                <a:solidFill>
                  <a:schemeClr val="tx1"/>
                </a:solidFill>
              </a:rPr>
              <a:pPr algn="ctr"/>
              <a:t>3</a:t>
            </a:fld>
            <a:endParaRPr lang="en-US" sz="1400" dirty="0">
              <a:solidFill>
                <a:schemeClr val="tx1"/>
              </a:solidFill>
            </a:endParaRPr>
          </a:p>
        </p:txBody>
      </p:sp>
      <p:sp>
        <p:nvSpPr>
          <p:cNvPr id="5" name="Content Placeholder 2"/>
          <p:cNvSpPr>
            <a:spLocks noGrp="1"/>
          </p:cNvSpPr>
          <p:nvPr>
            <p:ph idx="1"/>
          </p:nvPr>
        </p:nvSpPr>
        <p:spPr>
          <a:xfrm>
            <a:off x="215900" y="1050925"/>
            <a:ext cx="5892800" cy="5670550"/>
          </a:xfrm>
        </p:spPr>
        <p:txBody>
          <a:bodyPr>
            <a:normAutofit fontScale="77500" lnSpcReduction="20000"/>
          </a:bodyPr>
          <a:lstStyle/>
          <a:p>
            <a:pPr marL="514350" indent="-514350">
              <a:buFont typeface="+mj-lt"/>
              <a:buAutoNum type="arabicPeriod"/>
            </a:pPr>
            <a:r>
              <a:rPr lang="en-US" dirty="0"/>
              <a:t>After these things </a:t>
            </a:r>
            <a:r>
              <a:rPr lang="en-US" b="1" dirty="0">
                <a:ln>
                  <a:solidFill>
                    <a:srgbClr val="002060"/>
                  </a:solidFill>
                </a:ln>
                <a:solidFill>
                  <a:srgbClr val="0070C0"/>
                </a:solidFill>
              </a:rPr>
              <a:t>Yahusha</a:t>
            </a:r>
            <a:r>
              <a:rPr lang="en-US" dirty="0"/>
              <a:t> walked in Galilee: for he would not walk in Jewry, because the Jews sought to kill him.  </a:t>
            </a:r>
          </a:p>
          <a:p>
            <a:pPr marL="514350" indent="-514350">
              <a:buFont typeface="+mj-lt"/>
              <a:buAutoNum type="arabicPeriod"/>
            </a:pPr>
            <a:r>
              <a:rPr lang="en-US" dirty="0"/>
              <a:t>Now </a:t>
            </a:r>
            <a:r>
              <a:rPr lang="en-US" b="1" dirty="0">
                <a:ln>
                  <a:solidFill>
                    <a:schemeClr val="accent2">
                      <a:lumMod val="50000"/>
                    </a:schemeClr>
                  </a:solidFill>
                </a:ln>
                <a:solidFill>
                  <a:srgbClr val="FF6600"/>
                </a:solidFill>
              </a:rPr>
              <a:t>the Jews' feast of tabernacles was at hand.  </a:t>
            </a:r>
          </a:p>
          <a:p>
            <a:pPr marL="514350" indent="-514350">
              <a:buFont typeface="+mj-lt"/>
              <a:buAutoNum type="arabicPeriod"/>
            </a:pPr>
            <a:r>
              <a:rPr lang="en-US" b="1" dirty="0">
                <a:ln>
                  <a:solidFill>
                    <a:srgbClr val="002060"/>
                  </a:solidFill>
                </a:ln>
                <a:solidFill>
                  <a:schemeClr val="tx1">
                    <a:lumMod val="75000"/>
                    <a:lumOff val="25000"/>
                  </a:schemeClr>
                </a:solidFill>
              </a:rPr>
              <a:t>His brethren </a:t>
            </a:r>
            <a:r>
              <a:rPr lang="en-US" dirty="0"/>
              <a:t>therefore </a:t>
            </a:r>
            <a:r>
              <a:rPr lang="en-US" b="1" dirty="0">
                <a:ln>
                  <a:solidFill>
                    <a:srgbClr val="002060"/>
                  </a:solidFill>
                </a:ln>
                <a:solidFill>
                  <a:schemeClr val="tx1">
                    <a:lumMod val="75000"/>
                    <a:lumOff val="25000"/>
                  </a:schemeClr>
                </a:solidFill>
              </a:rPr>
              <a:t>said</a:t>
            </a:r>
            <a:r>
              <a:rPr lang="en-US" dirty="0"/>
              <a:t> unto him, </a:t>
            </a:r>
            <a:r>
              <a:rPr lang="en-US" b="1" dirty="0">
                <a:ln>
                  <a:solidFill>
                    <a:srgbClr val="002060"/>
                  </a:solidFill>
                </a:ln>
                <a:solidFill>
                  <a:schemeClr val="tx1">
                    <a:lumMod val="75000"/>
                    <a:lumOff val="25000"/>
                  </a:schemeClr>
                </a:solidFill>
              </a:rPr>
              <a:t>Depart</a:t>
            </a:r>
            <a:r>
              <a:rPr lang="en-US" dirty="0"/>
              <a:t> hence, and </a:t>
            </a:r>
            <a:r>
              <a:rPr lang="en-US" b="1" dirty="0">
                <a:ln>
                  <a:solidFill>
                    <a:srgbClr val="002060"/>
                  </a:solidFill>
                </a:ln>
                <a:solidFill>
                  <a:schemeClr val="tx1">
                    <a:lumMod val="75000"/>
                    <a:lumOff val="25000"/>
                  </a:schemeClr>
                </a:solidFill>
              </a:rPr>
              <a:t>go into Judaea, </a:t>
            </a:r>
            <a:r>
              <a:rPr lang="en-US" dirty="0"/>
              <a:t>that thy disciples also may see the works that thou </a:t>
            </a:r>
            <a:r>
              <a:rPr lang="en-US" dirty="0" err="1"/>
              <a:t>doest</a:t>
            </a:r>
            <a:r>
              <a:rPr lang="en-US" dirty="0"/>
              <a:t>.  </a:t>
            </a:r>
          </a:p>
          <a:p>
            <a:pPr marL="514350" indent="-514350">
              <a:buFont typeface="+mj-lt"/>
              <a:buAutoNum type="arabicPeriod"/>
            </a:pPr>
            <a:r>
              <a:rPr lang="en-US" dirty="0"/>
              <a:t>For there is no man that doeth any thing in secret, and he himself </a:t>
            </a:r>
            <a:r>
              <a:rPr lang="en-US" dirty="0" err="1"/>
              <a:t>seeketh</a:t>
            </a:r>
            <a:r>
              <a:rPr lang="en-US" dirty="0"/>
              <a:t> to be known openly.  If thou do these things, </a:t>
            </a:r>
            <a:r>
              <a:rPr lang="en-US" b="1" dirty="0" err="1">
                <a:ln>
                  <a:solidFill>
                    <a:srgbClr val="002060"/>
                  </a:solidFill>
                </a:ln>
                <a:solidFill>
                  <a:schemeClr val="tx1">
                    <a:lumMod val="75000"/>
                    <a:lumOff val="25000"/>
                  </a:schemeClr>
                </a:solidFill>
              </a:rPr>
              <a:t>shew</a:t>
            </a:r>
            <a:r>
              <a:rPr lang="en-US" b="1" dirty="0">
                <a:ln>
                  <a:solidFill>
                    <a:srgbClr val="002060"/>
                  </a:solidFill>
                </a:ln>
                <a:solidFill>
                  <a:schemeClr val="tx1">
                    <a:lumMod val="75000"/>
                    <a:lumOff val="25000"/>
                  </a:schemeClr>
                </a:solidFill>
              </a:rPr>
              <a:t> thyself to the world. </a:t>
            </a:r>
          </a:p>
          <a:p>
            <a:pPr marL="514350" indent="-514350">
              <a:buFont typeface="+mj-lt"/>
              <a:buAutoNum type="arabicPeriod"/>
            </a:pPr>
            <a:r>
              <a:rPr lang="en-US" dirty="0"/>
              <a:t>For neither did his brethren believe in him.  </a:t>
            </a:r>
          </a:p>
          <a:p>
            <a:pPr marL="514350" indent="-514350">
              <a:buFont typeface="+mj-lt"/>
              <a:buAutoNum type="arabicPeriod"/>
            </a:pPr>
            <a:r>
              <a:rPr lang="en-US" dirty="0"/>
              <a:t>Then </a:t>
            </a:r>
            <a:r>
              <a:rPr lang="en-US" b="1" dirty="0">
                <a:ln>
                  <a:solidFill>
                    <a:srgbClr val="002060"/>
                  </a:solidFill>
                </a:ln>
                <a:solidFill>
                  <a:srgbClr val="0070C0"/>
                </a:solidFill>
              </a:rPr>
              <a:t>Yahusha</a:t>
            </a:r>
            <a:r>
              <a:rPr lang="en-US" b="1" dirty="0">
                <a:solidFill>
                  <a:srgbClr val="0070C0"/>
                </a:solidFill>
              </a:rPr>
              <a:t> </a:t>
            </a:r>
            <a:r>
              <a:rPr lang="en-US" b="1" dirty="0">
                <a:ln>
                  <a:solidFill>
                    <a:srgbClr val="002060"/>
                  </a:solidFill>
                </a:ln>
                <a:solidFill>
                  <a:srgbClr val="0070C0"/>
                </a:solidFill>
              </a:rPr>
              <a:t>said</a:t>
            </a:r>
            <a:r>
              <a:rPr lang="en-US" b="1" dirty="0">
                <a:solidFill>
                  <a:srgbClr val="0070C0"/>
                </a:solidFill>
              </a:rPr>
              <a:t> </a:t>
            </a:r>
            <a:r>
              <a:rPr lang="en-US" dirty="0"/>
              <a:t>unto them, </a:t>
            </a:r>
            <a:r>
              <a:rPr lang="en-US" b="1" dirty="0">
                <a:ln>
                  <a:solidFill>
                    <a:schemeClr val="accent5">
                      <a:lumMod val="50000"/>
                    </a:schemeClr>
                  </a:solidFill>
                </a:ln>
                <a:solidFill>
                  <a:srgbClr val="FF0000"/>
                </a:solidFill>
              </a:rPr>
              <a:t>My time is </a:t>
            </a:r>
            <a:br>
              <a:rPr lang="en-US" b="1" dirty="0">
                <a:ln>
                  <a:solidFill>
                    <a:schemeClr val="accent5">
                      <a:lumMod val="50000"/>
                    </a:schemeClr>
                  </a:solidFill>
                </a:ln>
                <a:solidFill>
                  <a:srgbClr val="FF0000"/>
                </a:solidFill>
              </a:rPr>
            </a:br>
            <a:r>
              <a:rPr lang="en-US" b="1" u="sng" dirty="0">
                <a:ln>
                  <a:solidFill>
                    <a:schemeClr val="accent5">
                      <a:lumMod val="50000"/>
                    </a:schemeClr>
                  </a:solidFill>
                </a:ln>
                <a:solidFill>
                  <a:srgbClr val="FF0000"/>
                </a:solidFill>
              </a:rPr>
              <a:t>not</a:t>
            </a:r>
            <a:r>
              <a:rPr lang="en-US" b="1" dirty="0">
                <a:ln>
                  <a:solidFill>
                    <a:schemeClr val="accent5">
                      <a:lumMod val="50000"/>
                    </a:schemeClr>
                  </a:solidFill>
                </a:ln>
                <a:solidFill>
                  <a:srgbClr val="FF0000"/>
                </a:solidFill>
              </a:rPr>
              <a:t> y</a:t>
            </a:r>
            <a:r>
              <a:rPr lang="en-US" b="1" u="sng" dirty="0">
                <a:ln>
                  <a:solidFill>
                    <a:schemeClr val="accent5">
                      <a:lumMod val="50000"/>
                    </a:schemeClr>
                  </a:solidFill>
                </a:ln>
                <a:solidFill>
                  <a:srgbClr val="FF0000"/>
                </a:solidFill>
              </a:rPr>
              <a:t>et</a:t>
            </a:r>
            <a:r>
              <a:rPr lang="en-US" b="1" dirty="0">
                <a:ln>
                  <a:solidFill>
                    <a:schemeClr val="accent5">
                      <a:lumMod val="50000"/>
                    </a:schemeClr>
                  </a:solidFill>
                </a:ln>
                <a:solidFill>
                  <a:srgbClr val="FF0000"/>
                </a:solidFill>
              </a:rPr>
              <a:t> </a:t>
            </a:r>
            <a:r>
              <a:rPr lang="en-US" b="1" u="sng" dirty="0">
                <a:ln>
                  <a:solidFill>
                    <a:schemeClr val="accent5">
                      <a:lumMod val="50000"/>
                    </a:schemeClr>
                  </a:solidFill>
                </a:ln>
                <a:solidFill>
                  <a:srgbClr val="FF0000"/>
                </a:solidFill>
              </a:rPr>
              <a:t>come</a:t>
            </a:r>
            <a:r>
              <a:rPr lang="en-US" b="1" dirty="0">
                <a:ln>
                  <a:solidFill>
                    <a:schemeClr val="accent5">
                      <a:lumMod val="50000"/>
                    </a:schemeClr>
                  </a:solidFill>
                </a:ln>
                <a:solidFill>
                  <a:srgbClr val="FF0000"/>
                </a:solidFill>
              </a:rPr>
              <a:t>: but your time is alway ready.  </a:t>
            </a:r>
          </a:p>
          <a:p>
            <a:pPr marL="514350" indent="-514350">
              <a:buFont typeface="+mj-lt"/>
              <a:buAutoNum type="arabicPeriod"/>
            </a:pPr>
            <a:r>
              <a:rPr lang="en-US" dirty="0"/>
              <a:t>The world cannot hate you; </a:t>
            </a:r>
            <a:br>
              <a:rPr lang="en-US" dirty="0"/>
            </a:br>
            <a:r>
              <a:rPr lang="en-US" dirty="0"/>
              <a:t>but me it </a:t>
            </a:r>
            <a:r>
              <a:rPr lang="en-US" dirty="0" err="1"/>
              <a:t>hateth</a:t>
            </a:r>
            <a:r>
              <a:rPr lang="en-US" dirty="0"/>
              <a:t>, because </a:t>
            </a:r>
            <a:br>
              <a:rPr lang="en-US" dirty="0"/>
            </a:br>
            <a:r>
              <a:rPr lang="en-US" b="1" dirty="0">
                <a:solidFill>
                  <a:srgbClr val="004FEE"/>
                </a:solidFill>
                <a:effectLst>
                  <a:outerShdw blurRad="50800" dist="50800" dir="5400000" sx="101000" sy="101000" algn="ctr" rotWithShape="0">
                    <a:srgbClr val="00FF99"/>
                  </a:outerShdw>
                </a:effectLst>
              </a:rPr>
              <a:t>I testify of it, </a:t>
            </a:r>
            <a:r>
              <a:rPr lang="en-US" dirty="0"/>
              <a:t>that the </a:t>
            </a:r>
            <a:br>
              <a:rPr lang="en-US" dirty="0"/>
            </a:br>
            <a:r>
              <a:rPr lang="en-US" dirty="0"/>
              <a:t>works thereof are evil. </a:t>
            </a:r>
          </a:p>
          <a:p>
            <a:pPr marL="0" indent="0">
              <a:buNone/>
            </a:pPr>
            <a:endParaRPr lang="en-US" dirty="0"/>
          </a:p>
          <a:p>
            <a:pPr marL="0" indent="0">
              <a:buNone/>
            </a:pPr>
            <a:endParaRPr lang="en-US" dirty="0"/>
          </a:p>
        </p:txBody>
      </p:sp>
      <p:sp>
        <p:nvSpPr>
          <p:cNvPr id="6" name="Title 1"/>
          <p:cNvSpPr txBox="1">
            <a:spLocks/>
          </p:cNvSpPr>
          <p:nvPr/>
        </p:nvSpPr>
        <p:spPr>
          <a:xfrm>
            <a:off x="241300" y="1"/>
            <a:ext cx="11709400" cy="1188720"/>
          </a:xfrm>
          <a:prstGeom prst="rect">
            <a:avLst/>
          </a:prstGeom>
        </p:spPr>
        <p:txBody>
          <a:bodyPr vert="horz" lIns="91440" tIns="45720" rIns="91440" bIns="45720" rtlCol="0" anchor="ctr">
            <a:normAutofit/>
            <a:scene3d>
              <a:camera prst="orthographicFront"/>
              <a:lightRig rig="threePt" dir="t"/>
            </a:scene3d>
            <a:sp3d extrusionH="57150">
              <a:bevelT w="82550" h="38100" prst="coolSlant"/>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n>
                  <a:solidFill>
                    <a:srgbClr val="362321"/>
                  </a:solidFill>
                </a:ln>
                <a:solidFill>
                  <a:srgbClr val="0070C0"/>
                </a:solidFill>
                <a:latin typeface="Comic Sans MS" panose="030F0702030302020204" pitchFamily="66" charset="0"/>
              </a:rPr>
              <a:t>John Chapter 7 Starts Out Like This: </a:t>
            </a:r>
            <a:endParaRPr lang="en-CA" b="1" dirty="0">
              <a:ln>
                <a:solidFill>
                  <a:srgbClr val="362321"/>
                </a:solidFill>
              </a:ln>
              <a:solidFill>
                <a:srgbClr val="0070C0"/>
              </a:solidFill>
              <a:latin typeface="Comic Sans MS" panose="030F0702030302020204" pitchFamily="66" charset="0"/>
            </a:endParaRPr>
          </a:p>
        </p:txBody>
      </p:sp>
      <p:sp>
        <p:nvSpPr>
          <p:cNvPr id="7" name="Content Placeholder 2"/>
          <p:cNvSpPr txBox="1">
            <a:spLocks/>
          </p:cNvSpPr>
          <p:nvPr/>
        </p:nvSpPr>
        <p:spPr>
          <a:xfrm>
            <a:off x="6864350" y="1050923"/>
            <a:ext cx="5283200" cy="56705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8"/>
            </a:pPr>
            <a:r>
              <a:rPr lang="en-US" dirty="0"/>
              <a:t>Go ye up unto this feast: </a:t>
            </a:r>
            <a:r>
              <a:rPr lang="en-US" b="1" u="sng" dirty="0">
                <a:ln>
                  <a:solidFill>
                    <a:srgbClr val="80250B"/>
                  </a:solidFill>
                </a:ln>
                <a:solidFill>
                  <a:srgbClr val="CC0099"/>
                </a:solidFill>
              </a:rPr>
              <a:t>I</a:t>
            </a:r>
            <a:r>
              <a:rPr lang="en-US" b="1" dirty="0">
                <a:ln>
                  <a:solidFill>
                    <a:srgbClr val="80250B"/>
                  </a:solidFill>
                </a:ln>
                <a:solidFill>
                  <a:srgbClr val="CC0099"/>
                </a:solidFill>
              </a:rPr>
              <a:t> g</a:t>
            </a:r>
            <a:r>
              <a:rPr lang="en-US" b="1" u="sng" dirty="0">
                <a:ln>
                  <a:solidFill>
                    <a:srgbClr val="80250B"/>
                  </a:solidFill>
                </a:ln>
                <a:solidFill>
                  <a:srgbClr val="CC0099"/>
                </a:solidFill>
              </a:rPr>
              <a:t>o not u</a:t>
            </a:r>
            <a:r>
              <a:rPr lang="en-US" b="1" dirty="0">
                <a:ln>
                  <a:solidFill>
                    <a:srgbClr val="80250B"/>
                  </a:solidFill>
                </a:ln>
                <a:solidFill>
                  <a:srgbClr val="CC0099"/>
                </a:solidFill>
              </a:rPr>
              <a:t>p </a:t>
            </a:r>
            <a:br>
              <a:rPr lang="en-US" b="1" dirty="0">
                <a:ln>
                  <a:solidFill>
                    <a:srgbClr val="80250B"/>
                  </a:solidFill>
                </a:ln>
                <a:solidFill>
                  <a:srgbClr val="CC0099"/>
                </a:solidFill>
              </a:rPr>
            </a:br>
            <a:r>
              <a:rPr lang="en-US" b="1" dirty="0">
                <a:ln>
                  <a:solidFill>
                    <a:srgbClr val="C00000"/>
                  </a:solidFill>
                </a:ln>
                <a:solidFill>
                  <a:srgbClr val="FF99FF"/>
                </a:solidFill>
              </a:rPr>
              <a:t>y</a:t>
            </a:r>
            <a:r>
              <a:rPr lang="en-US" b="1" u="sng" dirty="0">
                <a:ln>
                  <a:solidFill>
                    <a:srgbClr val="C00000"/>
                  </a:solidFill>
                </a:ln>
                <a:solidFill>
                  <a:srgbClr val="FF99FF"/>
                </a:solidFill>
              </a:rPr>
              <a:t>e</a:t>
            </a:r>
            <a:r>
              <a:rPr lang="en-US" b="1" dirty="0">
                <a:ln>
                  <a:solidFill>
                    <a:srgbClr val="C00000"/>
                  </a:solidFill>
                </a:ln>
                <a:solidFill>
                  <a:srgbClr val="FF99FF"/>
                </a:solidFill>
              </a:rPr>
              <a:t>t</a:t>
            </a:r>
            <a:r>
              <a:rPr lang="en-US" b="1" dirty="0">
                <a:ln>
                  <a:solidFill>
                    <a:srgbClr val="80250B"/>
                  </a:solidFill>
                </a:ln>
                <a:solidFill>
                  <a:srgbClr val="CC0099"/>
                </a:solidFill>
              </a:rPr>
              <a:t> </a:t>
            </a:r>
            <a:r>
              <a:rPr lang="en-US" b="1" u="sng" dirty="0">
                <a:ln>
                  <a:solidFill>
                    <a:srgbClr val="80250B"/>
                  </a:solidFill>
                </a:ln>
                <a:solidFill>
                  <a:srgbClr val="CC0099"/>
                </a:solidFill>
              </a:rPr>
              <a:t>unto this feast</a:t>
            </a:r>
            <a:r>
              <a:rPr lang="en-US" dirty="0">
                <a:ln>
                  <a:solidFill>
                    <a:srgbClr val="80250B"/>
                  </a:solidFill>
                </a:ln>
                <a:solidFill>
                  <a:srgbClr val="CC0099"/>
                </a:solidFill>
              </a:rPr>
              <a:t>;</a:t>
            </a:r>
            <a:r>
              <a:rPr lang="en-US" dirty="0">
                <a:solidFill>
                  <a:srgbClr val="CC0099"/>
                </a:solidFill>
              </a:rPr>
              <a:t> </a:t>
            </a:r>
            <a:r>
              <a:rPr lang="en-US" dirty="0"/>
              <a:t>for my time is </a:t>
            </a:r>
            <a:br>
              <a:rPr lang="en-US" dirty="0"/>
            </a:br>
            <a:r>
              <a:rPr lang="en-US" dirty="0"/>
              <a:t>not yet full come.  </a:t>
            </a:r>
          </a:p>
          <a:p>
            <a:pPr marL="514350" indent="-514350">
              <a:buFont typeface="+mj-lt"/>
              <a:buAutoNum type="arabicPeriod" startAt="8"/>
            </a:pPr>
            <a:r>
              <a:rPr lang="en-US" dirty="0"/>
              <a:t>When he had said these words unto them, </a:t>
            </a:r>
            <a:r>
              <a:rPr lang="en-US" b="1" dirty="0">
                <a:ln>
                  <a:solidFill>
                    <a:srgbClr val="80250B"/>
                  </a:solidFill>
                </a:ln>
                <a:solidFill>
                  <a:srgbClr val="CC0099"/>
                </a:solidFill>
              </a:rPr>
              <a:t>he abode still in Galilee.  </a:t>
            </a:r>
          </a:p>
          <a:p>
            <a:pPr marL="514350" indent="-514350">
              <a:buFont typeface="+mj-lt"/>
              <a:buAutoNum type="arabicPeriod" startAt="8"/>
            </a:pPr>
            <a:r>
              <a:rPr lang="en-US" dirty="0"/>
              <a:t>But when his brethren were gone up, </a:t>
            </a:r>
            <a:r>
              <a:rPr lang="en-US" b="1" dirty="0">
                <a:ln>
                  <a:solidFill>
                    <a:srgbClr val="80250B"/>
                  </a:solidFill>
                </a:ln>
                <a:solidFill>
                  <a:srgbClr val="CC0099"/>
                </a:solidFill>
              </a:rPr>
              <a:t>then went he also up unto the feast, </a:t>
            </a:r>
            <a:br>
              <a:rPr lang="en-US" dirty="0"/>
            </a:br>
            <a:r>
              <a:rPr lang="en-US" dirty="0"/>
              <a:t>not openly, but as it were </a:t>
            </a:r>
            <a:r>
              <a:rPr lang="en-US" b="1" dirty="0">
                <a:ln>
                  <a:solidFill>
                    <a:srgbClr val="80250B"/>
                  </a:solidFill>
                </a:ln>
                <a:solidFill>
                  <a:srgbClr val="CC0099"/>
                </a:solidFill>
              </a:rPr>
              <a:t>in secret.  </a:t>
            </a:r>
          </a:p>
          <a:p>
            <a:pPr marL="514350" indent="-514350">
              <a:buFont typeface="+mj-lt"/>
              <a:buAutoNum type="arabicPeriod" startAt="8"/>
            </a:pPr>
            <a:r>
              <a:rPr lang="en-US" dirty="0"/>
              <a:t>Then the Jews sought him at the feast, and said, Where is he?</a:t>
            </a:r>
          </a:p>
          <a:p>
            <a:pPr marL="514350" indent="-514350">
              <a:buFont typeface="+mj-lt"/>
              <a:buAutoNum type="arabicPeriod" startAt="8"/>
            </a:pPr>
            <a:r>
              <a:rPr lang="en-US" dirty="0"/>
              <a:t>And there was much murmuring among the people concerning him: for some said, He is a good man: others said, </a:t>
            </a:r>
            <a:br>
              <a:rPr lang="en-US" dirty="0"/>
            </a:br>
            <a:r>
              <a:rPr lang="en-US" dirty="0"/>
              <a:t>Nay; but he </a:t>
            </a:r>
            <a:r>
              <a:rPr lang="en-US" dirty="0" err="1"/>
              <a:t>deceiveth</a:t>
            </a:r>
            <a:r>
              <a:rPr lang="en-US" dirty="0"/>
              <a:t> the people.</a:t>
            </a:r>
          </a:p>
          <a:p>
            <a:pPr marL="514350" indent="-514350">
              <a:buFont typeface="+mj-lt"/>
              <a:buAutoNum type="arabicPeriod" startAt="8"/>
            </a:pPr>
            <a:r>
              <a:rPr lang="en-US" dirty="0"/>
              <a:t>Howbeit no man </a:t>
            </a:r>
            <a:r>
              <a:rPr lang="en-US" dirty="0" err="1"/>
              <a:t>spake</a:t>
            </a:r>
            <a:r>
              <a:rPr lang="en-US" dirty="0"/>
              <a:t> openly of him for fear of the Jews.</a:t>
            </a:r>
          </a:p>
          <a:p>
            <a:pPr marL="514350" indent="-514350">
              <a:buFont typeface="+mj-lt"/>
              <a:buAutoNum type="arabicPeriod" startAt="8"/>
            </a:pPr>
            <a:r>
              <a:rPr lang="en-US" dirty="0"/>
              <a:t>Now </a:t>
            </a:r>
            <a:r>
              <a:rPr lang="en-US" b="1" u="sng" dirty="0">
                <a:ln>
                  <a:solidFill>
                    <a:schemeClr val="accent6">
                      <a:lumMod val="50000"/>
                    </a:schemeClr>
                  </a:solidFill>
                </a:ln>
                <a:solidFill>
                  <a:srgbClr val="00B050"/>
                </a:solidFill>
              </a:rPr>
              <a:t>about</a:t>
            </a:r>
            <a:r>
              <a:rPr lang="en-US" dirty="0"/>
              <a:t> </a:t>
            </a:r>
            <a:r>
              <a:rPr lang="en-US" b="1" dirty="0">
                <a:ln>
                  <a:solidFill>
                    <a:srgbClr val="80250B"/>
                  </a:solidFill>
                </a:ln>
                <a:solidFill>
                  <a:srgbClr val="CC0099"/>
                </a:solidFill>
              </a:rPr>
              <a:t>the </a:t>
            </a:r>
            <a:r>
              <a:rPr lang="en-US" b="1" dirty="0">
                <a:ln>
                  <a:solidFill>
                    <a:schemeClr val="accent6">
                      <a:lumMod val="50000"/>
                    </a:schemeClr>
                  </a:solidFill>
                </a:ln>
                <a:solidFill>
                  <a:srgbClr val="00B050"/>
                </a:solidFill>
              </a:rPr>
              <a:t>midst</a:t>
            </a:r>
            <a:r>
              <a:rPr lang="en-US" b="1" dirty="0">
                <a:ln>
                  <a:solidFill>
                    <a:srgbClr val="80250B"/>
                  </a:solidFill>
                </a:ln>
                <a:solidFill>
                  <a:srgbClr val="CC0099"/>
                </a:solidFill>
              </a:rPr>
              <a:t> of </a:t>
            </a:r>
            <a:r>
              <a:rPr lang="en-US" b="1" dirty="0">
                <a:ln>
                  <a:solidFill>
                    <a:schemeClr val="accent2">
                      <a:lumMod val="50000"/>
                    </a:schemeClr>
                  </a:solidFill>
                </a:ln>
                <a:solidFill>
                  <a:srgbClr val="FF6600"/>
                </a:solidFill>
              </a:rPr>
              <a:t>the </a:t>
            </a:r>
            <a:r>
              <a:rPr lang="en-US" sz="2300" dirty="0"/>
              <a:t>[Jews‘] </a:t>
            </a:r>
            <a:br>
              <a:rPr lang="en-US" sz="2300" dirty="0"/>
            </a:br>
            <a:r>
              <a:rPr lang="en-US" b="1" dirty="0">
                <a:ln>
                  <a:solidFill>
                    <a:schemeClr val="accent2">
                      <a:lumMod val="50000"/>
                    </a:schemeClr>
                  </a:solidFill>
                </a:ln>
                <a:solidFill>
                  <a:srgbClr val="FF6600"/>
                </a:solidFill>
              </a:rPr>
              <a:t>feast </a:t>
            </a:r>
            <a:r>
              <a:rPr lang="en-US" b="1" dirty="0">
                <a:ln>
                  <a:solidFill>
                    <a:srgbClr val="002060"/>
                  </a:solidFill>
                </a:ln>
                <a:solidFill>
                  <a:srgbClr val="0070C0"/>
                </a:solidFill>
              </a:rPr>
              <a:t>Yahusha</a:t>
            </a:r>
            <a:r>
              <a:rPr lang="en-US" dirty="0"/>
              <a:t> </a:t>
            </a:r>
            <a:r>
              <a:rPr lang="en-US" b="1" dirty="0">
                <a:ln>
                  <a:solidFill>
                    <a:srgbClr val="80250B"/>
                  </a:solidFill>
                </a:ln>
                <a:solidFill>
                  <a:srgbClr val="CC0099"/>
                </a:solidFill>
              </a:rPr>
              <a:t>went up into the </a:t>
            </a:r>
            <a:br>
              <a:rPr lang="en-US" b="1" dirty="0">
                <a:ln>
                  <a:solidFill>
                    <a:srgbClr val="80250B"/>
                  </a:solidFill>
                </a:ln>
                <a:solidFill>
                  <a:srgbClr val="CC0099"/>
                </a:solidFill>
              </a:rPr>
            </a:br>
            <a:r>
              <a:rPr lang="en-US" b="1" dirty="0">
                <a:ln>
                  <a:solidFill>
                    <a:srgbClr val="80250B"/>
                  </a:solidFill>
                </a:ln>
                <a:solidFill>
                  <a:srgbClr val="CC0099"/>
                </a:solidFill>
              </a:rPr>
              <a:t>temple, </a:t>
            </a:r>
            <a:r>
              <a:rPr lang="en-US" b="1" u="sng" dirty="0">
                <a:ln>
                  <a:solidFill>
                    <a:srgbClr val="80250B"/>
                  </a:solidFill>
                </a:ln>
                <a:solidFill>
                  <a:srgbClr val="CC0099"/>
                </a:solidFill>
              </a:rPr>
              <a:t>and</a:t>
            </a:r>
            <a:r>
              <a:rPr lang="en-US" b="1" dirty="0">
                <a:ln>
                  <a:solidFill>
                    <a:srgbClr val="80250B"/>
                  </a:solidFill>
                </a:ln>
                <a:solidFill>
                  <a:srgbClr val="CC0099"/>
                </a:solidFill>
              </a:rPr>
              <a:t> </a:t>
            </a:r>
            <a:r>
              <a:rPr lang="en-US" b="1" u="sng" dirty="0">
                <a:ln>
                  <a:solidFill>
                    <a:srgbClr val="80250B"/>
                  </a:solidFill>
                </a:ln>
                <a:solidFill>
                  <a:srgbClr val="CC0099"/>
                </a:solidFill>
              </a:rPr>
              <a:t>tau</a:t>
            </a:r>
            <a:r>
              <a:rPr lang="en-US" b="1" dirty="0">
                <a:ln>
                  <a:solidFill>
                    <a:srgbClr val="80250B"/>
                  </a:solidFill>
                </a:ln>
                <a:solidFill>
                  <a:srgbClr val="CC0099"/>
                </a:solidFill>
              </a:rPr>
              <a:t>g</a:t>
            </a:r>
            <a:r>
              <a:rPr lang="en-US" b="1" u="sng" dirty="0">
                <a:ln>
                  <a:solidFill>
                    <a:srgbClr val="80250B"/>
                  </a:solidFill>
                </a:ln>
                <a:solidFill>
                  <a:srgbClr val="CC0099"/>
                </a:solidFill>
              </a:rPr>
              <a:t>ht</a:t>
            </a:r>
            <a:r>
              <a:rPr lang="en-US" b="1" dirty="0">
                <a:ln>
                  <a:solidFill>
                    <a:srgbClr val="80250B"/>
                  </a:solidFill>
                </a:ln>
                <a:solidFill>
                  <a:srgbClr val="CC0099"/>
                </a:solidFill>
              </a:rPr>
              <a:t>.</a:t>
            </a:r>
            <a:r>
              <a:rPr lang="en-US" dirty="0">
                <a:ln>
                  <a:solidFill>
                    <a:srgbClr val="80250B"/>
                  </a:solidFill>
                </a:ln>
                <a:solidFill>
                  <a:srgbClr val="CC0099"/>
                </a:solidFill>
              </a:rPr>
              <a:t>  </a:t>
            </a:r>
            <a:r>
              <a:rPr lang="en-US" sz="2100" i="1" dirty="0"/>
              <a:t>KJV</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37567" y="5352672"/>
            <a:ext cx="3071253" cy="13688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27593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20000"/>
                <a:lumOff val="80000"/>
              </a:schemeClr>
            </a:gs>
            <a:gs pos="50000">
              <a:schemeClr val="bg2">
                <a:tint val="98000"/>
                <a:satMod val="130000"/>
                <a:shade val="90000"/>
                <a:lumMod val="103000"/>
              </a:schemeClr>
            </a:gs>
            <a:gs pos="100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500" y="6356350"/>
            <a:ext cx="342900" cy="365125"/>
          </a:xfrm>
          <a:solidFill>
            <a:schemeClr val="bg1"/>
          </a:solidFill>
          <a:scene3d>
            <a:camera prst="orthographicFront"/>
            <a:lightRig rig="threePt" dir="t"/>
          </a:scene3d>
          <a:sp3d>
            <a:bevelT w="165100" prst="coolSlant"/>
          </a:sp3d>
        </p:spPr>
        <p:txBody>
          <a:bodyPr/>
          <a:lstStyle/>
          <a:p>
            <a:pPr algn="ctr"/>
            <a:fld id="{0B555D82-D20F-4DB7-B3E9-7B7EAC2F87A9}" type="slidenum">
              <a:rPr lang="en-US" sz="1400" smtClean="0">
                <a:solidFill>
                  <a:schemeClr val="tx1"/>
                </a:solidFill>
              </a:rPr>
              <a:pPr algn="ctr"/>
              <a:t>4</a:t>
            </a:fld>
            <a:endParaRPr lang="en-US" sz="1400" dirty="0">
              <a:solidFill>
                <a:schemeClr val="tx1"/>
              </a:solidFill>
            </a:endParaRPr>
          </a:p>
        </p:txBody>
      </p:sp>
      <p:sp>
        <p:nvSpPr>
          <p:cNvPr id="5" name="Title 1"/>
          <p:cNvSpPr>
            <a:spLocks noGrp="1"/>
          </p:cNvSpPr>
          <p:nvPr>
            <p:ph type="title"/>
          </p:nvPr>
        </p:nvSpPr>
        <p:spPr>
          <a:xfrm>
            <a:off x="16922" y="249413"/>
            <a:ext cx="11953228" cy="1325563"/>
          </a:xfrm>
        </p:spPr>
        <p:txBody>
          <a:bodyPr>
            <a:normAutofit/>
            <a:scene3d>
              <a:camera prst="orthographicFront"/>
              <a:lightRig rig="threePt" dir="t"/>
            </a:scene3d>
            <a:sp3d extrusionH="57150">
              <a:bevelT w="38100" h="38100" prst="angle"/>
            </a:sp3d>
          </a:bodyPr>
          <a:lstStyle/>
          <a:p>
            <a:r>
              <a:rPr lang="en-US" sz="4000" dirty="0">
                <a:solidFill>
                  <a:schemeClr val="accent4">
                    <a:lumMod val="75000"/>
                  </a:schemeClr>
                </a:solidFill>
              </a:rPr>
              <a:t>This important festival gathering for Sukkot </a:t>
            </a:r>
            <a:r>
              <a:rPr lang="en-US" sz="3600" dirty="0">
                <a:solidFill>
                  <a:schemeClr val="accent4">
                    <a:lumMod val="75000"/>
                  </a:schemeClr>
                </a:solidFill>
              </a:rPr>
              <a:t>[Tabernacles] </a:t>
            </a:r>
            <a:r>
              <a:rPr lang="en-US" sz="4000" dirty="0">
                <a:solidFill>
                  <a:schemeClr val="accent4">
                    <a:lumMod val="75000"/>
                  </a:schemeClr>
                </a:solidFill>
              </a:rPr>
              <a:t>is recorded </a:t>
            </a:r>
            <a:r>
              <a:rPr lang="en-US" sz="3200" u="sng" dirty="0">
                <a:solidFill>
                  <a:srgbClr val="0070C0"/>
                </a:solidFill>
              </a:rPr>
              <a:t>ONLY</a:t>
            </a:r>
            <a:r>
              <a:rPr lang="en-US" sz="4000" dirty="0">
                <a:solidFill>
                  <a:schemeClr val="accent4">
                    <a:lumMod val="75000"/>
                  </a:schemeClr>
                </a:solidFill>
              </a:rPr>
              <a:t> in John’s Gospel!</a:t>
            </a:r>
            <a:endParaRPr lang="en-CA" sz="4000" dirty="0">
              <a:solidFill>
                <a:schemeClr val="accent4">
                  <a:lumMod val="75000"/>
                </a:schemeClr>
              </a:solidFill>
            </a:endParaRPr>
          </a:p>
        </p:txBody>
      </p:sp>
      <p:sp>
        <p:nvSpPr>
          <p:cNvPr id="6" name="Content Placeholder 2"/>
          <p:cNvSpPr>
            <a:spLocks noGrp="1"/>
          </p:cNvSpPr>
          <p:nvPr>
            <p:ph idx="1"/>
          </p:nvPr>
        </p:nvSpPr>
        <p:spPr>
          <a:xfrm>
            <a:off x="315841" y="1713192"/>
            <a:ext cx="3561530" cy="2173007"/>
          </a:xfrm>
        </p:spPr>
        <p:txBody>
          <a:bodyPr>
            <a:normAutofit/>
            <a:scene3d>
              <a:camera prst="orthographicFront"/>
              <a:lightRig rig="threePt" dir="t"/>
            </a:scene3d>
            <a:sp3d extrusionH="57150">
              <a:bevelT w="38100" h="38100" prst="angle"/>
            </a:sp3d>
          </a:bodyPr>
          <a:lstStyle/>
          <a:p>
            <a:pPr marL="514350" indent="-514350">
              <a:buAutoNum type="arabicPeriod"/>
            </a:pPr>
            <a:r>
              <a:rPr lang="en-US" b="1" dirty="0">
                <a:solidFill>
                  <a:srgbClr val="AD9085"/>
                </a:solidFill>
                <a:latin typeface="Comic Sans MS" panose="030F0702030302020204" pitchFamily="66" charset="0"/>
              </a:rPr>
              <a:t>Did you notice </a:t>
            </a:r>
            <a:br>
              <a:rPr lang="en-US" b="1" dirty="0">
                <a:solidFill>
                  <a:srgbClr val="AD9085"/>
                </a:solidFill>
                <a:latin typeface="Comic Sans MS" panose="030F0702030302020204" pitchFamily="66" charset="0"/>
              </a:rPr>
            </a:br>
            <a:r>
              <a:rPr lang="en-US" b="1" dirty="0">
                <a:solidFill>
                  <a:srgbClr val="AD9085"/>
                </a:solidFill>
                <a:latin typeface="Comic Sans MS" panose="030F0702030302020204" pitchFamily="66" charset="0"/>
              </a:rPr>
              <a:t>that the detail </a:t>
            </a:r>
            <a:br>
              <a:rPr lang="en-US" b="1" dirty="0">
                <a:solidFill>
                  <a:srgbClr val="AD9085"/>
                </a:solidFill>
                <a:latin typeface="Comic Sans MS" panose="030F0702030302020204" pitchFamily="66" charset="0"/>
              </a:rPr>
            </a:br>
            <a:r>
              <a:rPr lang="en-US" b="1" dirty="0">
                <a:solidFill>
                  <a:srgbClr val="AD9085"/>
                </a:solidFill>
                <a:latin typeface="Comic Sans MS" panose="030F0702030302020204" pitchFamily="66" charset="0"/>
              </a:rPr>
              <a:t>is very specific </a:t>
            </a:r>
            <a:br>
              <a:rPr lang="en-US" b="1" dirty="0">
                <a:solidFill>
                  <a:srgbClr val="AD9085"/>
                </a:solidFill>
                <a:latin typeface="Comic Sans MS" panose="030F0702030302020204" pitchFamily="66" charset="0"/>
              </a:rPr>
            </a:br>
            <a:r>
              <a:rPr lang="en-US" b="1" dirty="0">
                <a:solidFill>
                  <a:srgbClr val="AD9085"/>
                </a:solidFill>
                <a:latin typeface="Comic Sans MS" panose="030F0702030302020204" pitchFamily="66" charset="0"/>
              </a:rPr>
              <a:t>as to “</a:t>
            </a:r>
            <a:r>
              <a:rPr lang="en-US" b="1" dirty="0">
                <a:ln>
                  <a:solidFill>
                    <a:srgbClr val="FF6600"/>
                  </a:solidFill>
                </a:ln>
                <a:solidFill>
                  <a:srgbClr val="AD9085"/>
                </a:solidFill>
                <a:effectLst>
                  <a:outerShdw blurRad="50800" dist="50800" dir="5400000" algn="ctr" rotWithShape="0">
                    <a:srgbClr val="FF99FF"/>
                  </a:outerShdw>
                </a:effectLst>
                <a:latin typeface="Comic Sans MS" panose="030F0702030302020204" pitchFamily="66" charset="0"/>
              </a:rPr>
              <a:t>whose</a:t>
            </a:r>
            <a:r>
              <a:rPr lang="en-US" b="1" dirty="0">
                <a:solidFill>
                  <a:srgbClr val="AD9085"/>
                </a:solidFill>
                <a:latin typeface="Comic Sans MS" panose="030F0702030302020204" pitchFamily="66" charset="0"/>
              </a:rPr>
              <a:t>” </a:t>
            </a:r>
            <a:br>
              <a:rPr lang="en-US" b="1" dirty="0">
                <a:solidFill>
                  <a:srgbClr val="AD9085"/>
                </a:solidFill>
                <a:latin typeface="Comic Sans MS" panose="030F0702030302020204" pitchFamily="66" charset="0"/>
              </a:rPr>
            </a:br>
            <a:r>
              <a:rPr lang="en-US" b="1" dirty="0">
                <a:solidFill>
                  <a:srgbClr val="AD9085"/>
                </a:solidFill>
                <a:latin typeface="Comic Sans MS" panose="030F0702030302020204" pitchFamily="66" charset="0"/>
              </a:rPr>
              <a:t>feast this is?</a:t>
            </a:r>
          </a:p>
        </p:txBody>
      </p:sp>
      <p:pic>
        <p:nvPicPr>
          <p:cNvPr id="7" name="Picture 2" descr="C:\Documents and Settings\Demo\Desktop\Garrick DAWN jpegs\Art\rabbi'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841" y="3807821"/>
            <a:ext cx="3080356" cy="1780833"/>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041" b="98299" l="0" r="93491"/>
                    </a14:imgEffect>
                  </a14:imgLayer>
                </a14:imgProps>
              </a:ext>
              <a:ext uri="{28A0092B-C50C-407E-A947-70E740481C1C}">
                <a14:useLocalDpi xmlns:a14="http://schemas.microsoft.com/office/drawing/2010/main"/>
              </a:ext>
            </a:extLst>
          </a:blip>
          <a:srcRect/>
          <a:stretch/>
        </p:blipFill>
        <p:spPr>
          <a:xfrm>
            <a:off x="3946418" y="1223637"/>
            <a:ext cx="3554509" cy="3099864"/>
          </a:xfrm>
          <a:prstGeom prst="rect">
            <a:avLst/>
          </a:prstGeom>
          <a:effectLst>
            <a:outerShdw blurRad="152400" dist="317500" dir="5400000" sx="90000" sy="-19000" rotWithShape="0">
              <a:prstClr val="black">
                <a:alpha val="15000"/>
              </a:prstClr>
            </a:outerShdw>
          </a:effectLst>
        </p:spPr>
      </p:pic>
      <p:sp>
        <p:nvSpPr>
          <p:cNvPr id="20" name="Content Placeholder 2"/>
          <p:cNvSpPr txBox="1">
            <a:spLocks/>
          </p:cNvSpPr>
          <p:nvPr/>
        </p:nvSpPr>
        <p:spPr>
          <a:xfrm>
            <a:off x="6844574" y="1896074"/>
            <a:ext cx="4850674" cy="3397229"/>
          </a:xfrm>
          <a:prstGeom prst="rect">
            <a:avLst/>
          </a:prstGeom>
        </p:spPr>
        <p:txBody>
          <a:bodyPr vert="horz" lIns="91440" tIns="45720" rIns="91440" bIns="45720" rtlCol="0">
            <a:normAutofit/>
            <a:scene3d>
              <a:camera prst="orthographicFront"/>
              <a:lightRig rig="threePt" dir="t"/>
            </a:scene3d>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startAt="3"/>
            </a:pPr>
            <a:r>
              <a:rPr lang="en-US" b="1" dirty="0">
                <a:solidFill>
                  <a:schemeClr val="accent5">
                    <a:lumMod val="75000"/>
                  </a:schemeClr>
                </a:solidFill>
                <a:latin typeface="Comic Sans MS" panose="030F0702030302020204" pitchFamily="66" charset="0"/>
              </a:rPr>
              <a:t>Note: Because </a:t>
            </a:r>
            <a:br>
              <a:rPr lang="en-US" b="1" dirty="0">
                <a:solidFill>
                  <a:schemeClr val="accent5">
                    <a:lumMod val="75000"/>
                  </a:schemeClr>
                </a:solidFill>
                <a:latin typeface="Comic Sans MS" panose="030F0702030302020204" pitchFamily="66" charset="0"/>
              </a:rPr>
            </a:br>
            <a:r>
              <a:rPr lang="en-US" b="1" dirty="0">
                <a:solidFill>
                  <a:schemeClr val="accent5">
                    <a:lumMod val="75000"/>
                  </a:schemeClr>
                </a:solidFill>
                <a:latin typeface="Comic Sans MS" panose="030F0702030302020204" pitchFamily="66" charset="0"/>
              </a:rPr>
              <a:t>the synoptic </a:t>
            </a:r>
            <a:br>
              <a:rPr lang="en-US" b="1" dirty="0">
                <a:solidFill>
                  <a:schemeClr val="accent5">
                    <a:lumMod val="75000"/>
                  </a:schemeClr>
                </a:solidFill>
                <a:latin typeface="Comic Sans MS" panose="030F0702030302020204" pitchFamily="66" charset="0"/>
              </a:rPr>
            </a:br>
            <a:r>
              <a:rPr lang="en-US" b="1" dirty="0">
                <a:solidFill>
                  <a:schemeClr val="accent5">
                    <a:lumMod val="75000"/>
                  </a:schemeClr>
                </a:solidFill>
                <a:latin typeface="Comic Sans MS" panose="030F0702030302020204" pitchFamily="66" charset="0"/>
              </a:rPr>
              <a:t>gospels left </a:t>
            </a:r>
            <a:br>
              <a:rPr lang="en-US" b="1" dirty="0">
                <a:solidFill>
                  <a:schemeClr val="accent5">
                    <a:lumMod val="75000"/>
                  </a:schemeClr>
                </a:solidFill>
                <a:latin typeface="Comic Sans MS" panose="030F0702030302020204" pitchFamily="66" charset="0"/>
              </a:rPr>
            </a:br>
            <a:r>
              <a:rPr lang="en-US" b="1" dirty="0">
                <a:solidFill>
                  <a:schemeClr val="accent5">
                    <a:lumMod val="75000"/>
                  </a:schemeClr>
                </a:solidFill>
                <a:latin typeface="Comic Sans MS" panose="030F0702030302020204" pitchFamily="66" charset="0"/>
              </a:rPr>
              <a:t>out the details </a:t>
            </a:r>
            <a:br>
              <a:rPr lang="en-US" b="1" dirty="0">
                <a:solidFill>
                  <a:schemeClr val="accent5">
                    <a:lumMod val="75000"/>
                  </a:schemeClr>
                </a:solidFill>
                <a:latin typeface="Comic Sans MS" panose="030F0702030302020204" pitchFamily="66" charset="0"/>
              </a:rPr>
            </a:br>
            <a:r>
              <a:rPr lang="en-US" b="1" dirty="0">
                <a:solidFill>
                  <a:schemeClr val="accent5">
                    <a:lumMod val="75000"/>
                  </a:schemeClr>
                </a:solidFill>
                <a:latin typeface="Comic Sans MS" panose="030F0702030302020204" pitchFamily="66" charset="0"/>
              </a:rPr>
              <a:t>of this festival, </a:t>
            </a:r>
            <a:br>
              <a:rPr lang="en-US" b="1" dirty="0">
                <a:solidFill>
                  <a:schemeClr val="accent5">
                    <a:lumMod val="75000"/>
                  </a:schemeClr>
                </a:solidFill>
                <a:latin typeface="Comic Sans MS" panose="030F0702030302020204" pitchFamily="66" charset="0"/>
              </a:rPr>
            </a:br>
            <a:r>
              <a:rPr lang="en-US" b="1" dirty="0">
                <a:solidFill>
                  <a:schemeClr val="accent5">
                    <a:lumMod val="75000"/>
                  </a:schemeClr>
                </a:solidFill>
                <a:latin typeface="Comic Sans MS" panose="030F0702030302020204" pitchFamily="66" charset="0"/>
              </a:rPr>
              <a:t>do you suppose John includes this event for a very special reason?</a:t>
            </a:r>
          </a:p>
        </p:txBody>
      </p:sp>
      <p:sp>
        <p:nvSpPr>
          <p:cNvPr id="21" name="Content Placeholder 2"/>
          <p:cNvSpPr txBox="1">
            <a:spLocks/>
          </p:cNvSpPr>
          <p:nvPr/>
        </p:nvSpPr>
        <p:spPr>
          <a:xfrm>
            <a:off x="3516492" y="4241327"/>
            <a:ext cx="3785502" cy="2480148"/>
          </a:xfrm>
          <a:prstGeom prst="rect">
            <a:avLst/>
          </a:prstGeom>
        </p:spPr>
        <p:txBody>
          <a:bodyPr vert="horz" lIns="91440" tIns="45720" rIns="91440" bIns="45720" rtlCol="0">
            <a:normAutofit/>
            <a:scene3d>
              <a:camera prst="orthographicFront"/>
              <a:lightRig rig="threePt" dir="t"/>
            </a:scene3d>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ctr">
              <a:buAutoNum type="arabicPeriod" startAt="2"/>
            </a:pPr>
            <a:r>
              <a:rPr lang="en-US" b="1" dirty="0">
                <a:solidFill>
                  <a:srgbClr val="80250B"/>
                </a:solidFill>
                <a:latin typeface="Comic Sans MS" panose="030F0702030302020204" pitchFamily="66" charset="0"/>
              </a:rPr>
              <a:t>Does that mean this is also </a:t>
            </a:r>
            <a:br>
              <a:rPr lang="en-US" b="1" dirty="0">
                <a:solidFill>
                  <a:srgbClr val="80250B"/>
                </a:solidFill>
                <a:latin typeface="Comic Sans MS" panose="030F0702030302020204" pitchFamily="66" charset="0"/>
              </a:rPr>
            </a:br>
            <a:r>
              <a:rPr lang="en-US" b="1" dirty="0">
                <a:solidFill>
                  <a:srgbClr val="80250B"/>
                </a:solidFill>
                <a:latin typeface="Comic Sans MS" panose="030F0702030302020204" pitchFamily="66" charset="0"/>
              </a:rPr>
              <a:t>the timing of </a:t>
            </a:r>
            <a:r>
              <a:rPr lang="en-US" b="1" dirty="0">
                <a:solidFill>
                  <a:srgbClr val="0070C0"/>
                </a:solidFill>
                <a:latin typeface="Comic Sans MS" panose="030F0702030302020204" pitchFamily="66" charset="0"/>
              </a:rPr>
              <a:t>Yahusha’s</a:t>
            </a:r>
            <a:r>
              <a:rPr lang="en-US" b="1" dirty="0">
                <a:solidFill>
                  <a:srgbClr val="80250B"/>
                </a:solidFill>
                <a:latin typeface="Comic Sans MS" panose="030F0702030302020204" pitchFamily="66" charset="0"/>
              </a:rPr>
              <a:t> </a:t>
            </a:r>
            <a:br>
              <a:rPr lang="en-US" b="1" dirty="0">
                <a:solidFill>
                  <a:srgbClr val="80250B"/>
                </a:solidFill>
                <a:latin typeface="Comic Sans MS" panose="030F0702030302020204" pitchFamily="66" charset="0"/>
              </a:rPr>
            </a:br>
            <a:r>
              <a:rPr lang="en-US" b="1" dirty="0">
                <a:solidFill>
                  <a:srgbClr val="80250B"/>
                </a:solidFill>
                <a:effectLst>
                  <a:outerShdw blurRad="50800" dist="50800" dir="5400000" algn="ctr" rotWithShape="0">
                    <a:srgbClr val="FFFF00"/>
                  </a:outerShdw>
                </a:effectLst>
                <a:latin typeface="Comic Sans MS" panose="030F0702030302020204" pitchFamily="66" charset="0"/>
              </a:rPr>
              <a:t>Festival Appointments?</a:t>
            </a:r>
          </a:p>
          <a:p>
            <a:pPr marL="0" indent="0">
              <a:buNone/>
            </a:pPr>
            <a:endParaRPr lang="en-CA" dirty="0">
              <a:solidFill>
                <a:schemeClr val="accent5">
                  <a:lumMod val="75000"/>
                </a:schemeClr>
              </a:solidFill>
              <a:latin typeface="Comic Sans MS" panose="030F0702030302020204" pitchFamily="66" charset="0"/>
            </a:endParaRPr>
          </a:p>
        </p:txBody>
      </p:sp>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0020844" y="1721283"/>
            <a:ext cx="2017304" cy="2117258"/>
          </a:xfrm>
          <a:prstGeom prst="ellipse">
            <a:avLst/>
          </a:prstGeom>
          <a:ln>
            <a:noFill/>
          </a:ln>
          <a:effectLst>
            <a:outerShdw blurRad="152400" dist="317500" dir="5400000" sx="90000" sy="-19000" rotWithShape="0">
              <a:prstClr val="black">
                <a:alpha val="15000"/>
              </a:prstClr>
            </a:outerShdw>
            <a:softEdge rad="112500"/>
          </a:effectLst>
          <a:scene3d>
            <a:camera prst="orthographicFront">
              <a:rot lat="0" lon="0" rev="0"/>
            </a:camera>
            <a:lightRig rig="balanced" dir="t">
              <a:rot lat="0" lon="0" rev="8700000"/>
            </a:lightRig>
          </a:scene3d>
          <a:sp3d>
            <a:bevelT w="190500" h="38100"/>
          </a:sp3d>
        </p:spPr>
      </p:pic>
      <p:sp>
        <p:nvSpPr>
          <p:cNvPr id="11" name="Content Placeholder 2"/>
          <p:cNvSpPr txBox="1">
            <a:spLocks/>
          </p:cNvSpPr>
          <p:nvPr/>
        </p:nvSpPr>
        <p:spPr>
          <a:xfrm>
            <a:off x="7440802" y="5165167"/>
            <a:ext cx="4510790" cy="2079643"/>
          </a:xfrm>
          <a:prstGeom prst="rect">
            <a:avLst/>
          </a:prstGeom>
          <a:noFill/>
          <a:scene3d>
            <a:camera prst="isometricOffAxis1Right"/>
            <a:lightRig rig="threePt" dir="t"/>
          </a:scene3d>
          <a:sp3d>
            <a:bevelT w="165100" prst="coolSlant"/>
          </a:sp3d>
        </p:spPr>
        <p:txBody>
          <a:bodyPr vert="horz" lIns="91440" tIns="45720" rIns="91440" bIns="45720" rtlCol="0">
            <a:norm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rgbClr val="CC0099"/>
                </a:solidFill>
                <a:effectLst>
                  <a:glow rad="241300">
                    <a:schemeClr val="bg1">
                      <a:alpha val="78000"/>
                    </a:schemeClr>
                  </a:glow>
                </a:effectLst>
              </a:rPr>
              <a:t>“What would that </a:t>
            </a:r>
            <a:r>
              <a:rPr lang="en-US" sz="4800" b="1" u="sng" dirty="0">
                <a:solidFill>
                  <a:srgbClr val="0070C0"/>
                </a:solidFill>
                <a:effectLst>
                  <a:glow rad="241300">
                    <a:schemeClr val="bg1">
                      <a:alpha val="78000"/>
                    </a:schemeClr>
                  </a:glow>
                </a:effectLst>
              </a:rPr>
              <a:t>reason</a:t>
            </a:r>
            <a:r>
              <a:rPr lang="en-US" sz="4400" b="1" dirty="0">
                <a:solidFill>
                  <a:srgbClr val="CC0099"/>
                </a:solidFill>
                <a:effectLst>
                  <a:glow rad="241300">
                    <a:schemeClr val="bg1">
                      <a:alpha val="78000"/>
                    </a:schemeClr>
                  </a:glow>
                </a:effectLst>
              </a:rPr>
              <a:t> be? </a:t>
            </a: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37638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0" grpId="0"/>
      <p:bldP spid="21"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66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799" y="1434195"/>
            <a:ext cx="4743450" cy="4899025"/>
          </a:xfrm>
          <a:noFill/>
          <a:ln w="28575">
            <a:noFill/>
          </a:ln>
          <a:scene3d>
            <a:camera prst="orthographicFront"/>
            <a:lightRig rig="threePt" dir="t"/>
          </a:scene3d>
          <a:sp3d>
            <a:bevelT prst="angle"/>
          </a:sp3d>
        </p:spPr>
        <p:txBody>
          <a:bodyPr lIns="182880" tIns="182880">
            <a:normAutofit/>
            <a:sp3d extrusionH="57150">
              <a:bevelT w="38100" h="38100" prst="angle"/>
            </a:sp3d>
          </a:bodyPr>
          <a:lstStyle/>
          <a:p>
            <a:pPr>
              <a:lnSpc>
                <a:spcPct val="150000"/>
              </a:lnSpc>
              <a:buClr>
                <a:srgbClr val="0000CC"/>
              </a:buClr>
            </a:pPr>
            <a:r>
              <a:rPr lang="en-US" sz="3600" b="1" dirty="0">
                <a:solidFill>
                  <a:srgbClr val="0070C0"/>
                </a:solidFill>
              </a:rPr>
              <a:t>Yahusha</a:t>
            </a:r>
            <a:r>
              <a:rPr lang="en-US" sz="3600" dirty="0">
                <a:solidFill>
                  <a:srgbClr val="0000FF"/>
                </a:solidFill>
              </a:rPr>
              <a:t> </a:t>
            </a:r>
            <a:r>
              <a:rPr lang="en-US" sz="3600" dirty="0"/>
              <a:t>declared </a:t>
            </a:r>
            <a:br>
              <a:rPr lang="en-US" sz="3600" dirty="0"/>
            </a:br>
            <a:r>
              <a:rPr lang="en-US" sz="3600" dirty="0"/>
              <a:t>the </a:t>
            </a:r>
            <a:r>
              <a:rPr lang="en-US" sz="3600" b="1" u="sng" dirty="0">
                <a:ln>
                  <a:solidFill>
                    <a:schemeClr val="accent2">
                      <a:lumMod val="50000"/>
                    </a:schemeClr>
                  </a:solidFill>
                </a:ln>
                <a:solidFill>
                  <a:schemeClr val="accent2">
                    <a:lumMod val="75000"/>
                  </a:schemeClr>
                </a:solidFill>
              </a:rPr>
              <a:t>Feast</a:t>
            </a:r>
            <a:r>
              <a:rPr lang="en-US" sz="3600" dirty="0">
                <a:ln>
                  <a:solidFill>
                    <a:schemeClr val="accent2">
                      <a:lumMod val="50000"/>
                    </a:schemeClr>
                  </a:solidFill>
                </a:ln>
                <a:solidFill>
                  <a:schemeClr val="accent2">
                    <a:lumMod val="75000"/>
                  </a:schemeClr>
                </a:solidFill>
              </a:rPr>
              <a:t> </a:t>
            </a:r>
            <a:r>
              <a:rPr lang="en-US" sz="3600" b="1" i="1" u="sng" dirty="0">
                <a:ln>
                  <a:solidFill>
                    <a:schemeClr val="accent2">
                      <a:lumMod val="50000"/>
                    </a:schemeClr>
                  </a:solidFill>
                </a:ln>
                <a:solidFill>
                  <a:schemeClr val="accent2">
                    <a:lumMod val="75000"/>
                  </a:schemeClr>
                </a:solidFill>
              </a:rPr>
              <a:t>o</a:t>
            </a:r>
            <a:r>
              <a:rPr lang="en-US" sz="3600" b="1" i="1" dirty="0">
                <a:ln>
                  <a:solidFill>
                    <a:schemeClr val="accent2">
                      <a:lumMod val="50000"/>
                    </a:schemeClr>
                  </a:solidFill>
                </a:ln>
                <a:solidFill>
                  <a:schemeClr val="accent2">
                    <a:lumMod val="75000"/>
                  </a:schemeClr>
                </a:solidFill>
              </a:rPr>
              <a:t>f </a:t>
            </a:r>
            <a:r>
              <a:rPr lang="en-US" sz="3600" b="1" i="1" u="sng" dirty="0">
                <a:ln>
                  <a:solidFill>
                    <a:schemeClr val="accent2">
                      <a:lumMod val="50000"/>
                    </a:schemeClr>
                  </a:solidFill>
                </a:ln>
                <a:solidFill>
                  <a:schemeClr val="accent2">
                    <a:lumMod val="75000"/>
                  </a:schemeClr>
                </a:solidFill>
              </a:rPr>
              <a:t>the Jews</a:t>
            </a:r>
            <a:r>
              <a:rPr lang="en-US" sz="3600" b="1" i="1" dirty="0">
                <a:ln>
                  <a:solidFill>
                    <a:schemeClr val="accent2">
                      <a:lumMod val="50000"/>
                    </a:schemeClr>
                  </a:solidFill>
                </a:ln>
                <a:solidFill>
                  <a:schemeClr val="accent2">
                    <a:lumMod val="75000"/>
                  </a:schemeClr>
                </a:solidFill>
              </a:rPr>
              <a:t> </a:t>
            </a:r>
            <a:br>
              <a:rPr lang="en-US" sz="3600" b="1" i="1" dirty="0">
                <a:ln>
                  <a:solidFill>
                    <a:schemeClr val="accent2">
                      <a:lumMod val="50000"/>
                    </a:schemeClr>
                  </a:solidFill>
                </a:ln>
                <a:solidFill>
                  <a:schemeClr val="accent2">
                    <a:lumMod val="75000"/>
                  </a:schemeClr>
                </a:solidFill>
              </a:rPr>
            </a:br>
            <a:r>
              <a:rPr lang="en-US" sz="3600" dirty="0"/>
              <a:t>to His brothers as </a:t>
            </a:r>
            <a:r>
              <a:rPr lang="en-US" sz="3600" dirty="0">
                <a:ln>
                  <a:solidFill>
                    <a:schemeClr val="accent2">
                      <a:lumMod val="50000"/>
                    </a:schemeClr>
                  </a:solidFill>
                </a:ln>
                <a:solidFill>
                  <a:schemeClr val="accent2">
                    <a:lumMod val="75000"/>
                  </a:schemeClr>
                </a:solidFill>
                <a:effectLst>
                  <a:outerShdw blurRad="50800" dist="38100" dir="2700000" algn="tl" rotWithShape="0">
                    <a:prstClr val="black">
                      <a:alpha val="40000"/>
                    </a:prstClr>
                  </a:outerShdw>
                </a:effectLst>
                <a:latin typeface="Arial Black" panose="020B0A04020102020204" pitchFamily="34" charset="0"/>
              </a:rPr>
              <a:t>“YOUR” </a:t>
            </a:r>
            <a:r>
              <a:rPr lang="en-US" sz="3600" dirty="0"/>
              <a:t>time?</a:t>
            </a:r>
          </a:p>
        </p:txBody>
      </p:sp>
      <p:cxnSp>
        <p:nvCxnSpPr>
          <p:cNvPr id="5" name="Straight Connector 4"/>
          <p:cNvCxnSpPr/>
          <p:nvPr/>
        </p:nvCxnSpPr>
        <p:spPr>
          <a:xfrm flipV="1">
            <a:off x="929904" y="4842960"/>
            <a:ext cx="1447800" cy="5856"/>
          </a:xfrm>
          <a:prstGeom prst="line">
            <a:avLst/>
          </a:prstGeom>
          <a:ln w="76200">
            <a:solidFill>
              <a:srgbClr val="FF0000"/>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Lightning Bolt 5"/>
          <p:cNvSpPr/>
          <p:nvPr/>
        </p:nvSpPr>
        <p:spPr>
          <a:xfrm rot="11136283">
            <a:off x="1402521" y="4913085"/>
            <a:ext cx="1511559" cy="1543085"/>
          </a:xfrm>
          <a:prstGeom prst="lightningBolt">
            <a:avLst/>
          </a:prstGeom>
          <a:solidFill>
            <a:srgbClr val="FF0000"/>
          </a:solidFill>
          <a:ln w="38100">
            <a:solidFill>
              <a:schemeClr val="accent1">
                <a:lumMod val="75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rgbClr val="FFFF00"/>
              </a:solidFill>
            </a:endParaRPr>
          </a:p>
        </p:txBody>
      </p:sp>
      <p:pic>
        <p:nvPicPr>
          <p:cNvPr id="8" name="Picture 7"/>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1085850" y="-14290"/>
            <a:ext cx="9601200" cy="1701760"/>
          </a:xfrm>
          <a:prstGeom prst="rect">
            <a:avLst/>
          </a:prstGeom>
          <a:effectLst>
            <a:glow rad="139700">
              <a:schemeClr val="accent1">
                <a:satMod val="175000"/>
                <a:alpha val="26000"/>
              </a:schemeClr>
            </a:glow>
          </a:effectLst>
        </p:spPr>
      </p:pic>
      <p:grpSp>
        <p:nvGrpSpPr>
          <p:cNvPr id="14" name="Group 13"/>
          <p:cNvGrpSpPr/>
          <p:nvPr/>
        </p:nvGrpSpPr>
        <p:grpSpPr>
          <a:xfrm>
            <a:off x="4796852" y="1789777"/>
            <a:ext cx="4441135" cy="4441135"/>
            <a:chOff x="7342532" y="2084743"/>
            <a:chExt cx="4441135" cy="4441135"/>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2532" y="2084743"/>
              <a:ext cx="4441135" cy="4441135"/>
            </a:xfrm>
            <a:prstGeom prst="rect">
              <a:avLst/>
            </a:prstGeom>
            <a:ln>
              <a:noFill/>
            </a:ln>
            <a:effectLst>
              <a:softEdge rad="112500"/>
            </a:effectLst>
          </p:spPr>
        </p:pic>
        <p:sp>
          <p:nvSpPr>
            <p:cNvPr id="7" name="Rounded Rectangle 6"/>
            <p:cNvSpPr/>
            <p:nvPr/>
          </p:nvSpPr>
          <p:spPr>
            <a:xfrm>
              <a:off x="7653130" y="2263744"/>
              <a:ext cx="1501464" cy="447456"/>
            </a:xfrm>
            <a:prstGeom prst="roundRect">
              <a:avLst/>
            </a:prstGeom>
            <a:solidFill>
              <a:srgbClr val="464A60"/>
            </a:solidFill>
            <a:ln w="28575">
              <a:solidFill>
                <a:schemeClr val="accent4"/>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chemeClr val="accent4">
                      <a:lumMod val="60000"/>
                      <a:lumOff val="40000"/>
                    </a:schemeClr>
                  </a:solidFill>
                  <a:latin typeface="Comic Sans MS" panose="030F0702030302020204" pitchFamily="66" charset="0"/>
                </a:rPr>
                <a:t>Yahusha</a:t>
              </a:r>
              <a:endParaRPr lang="en-US" sz="2600" b="1" dirty="0">
                <a:solidFill>
                  <a:schemeClr val="accent4">
                    <a:lumMod val="60000"/>
                    <a:lumOff val="40000"/>
                  </a:schemeClr>
                </a:solidFill>
                <a:latin typeface="Comic Sans MS" panose="030F0702030302020204" pitchFamily="66" charset="0"/>
              </a:endParaRPr>
            </a:p>
          </p:txBody>
        </p:sp>
      </p:grpSp>
      <p:pic>
        <p:nvPicPr>
          <p:cNvPr id="16" name="Picture 15"/>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8133087" y="2527254"/>
            <a:ext cx="4303842" cy="4303842"/>
          </a:xfrm>
          <a:prstGeom prst="rect">
            <a:avLst/>
          </a:prstGeom>
        </p:spPr>
      </p:pic>
      <p:sp>
        <p:nvSpPr>
          <p:cNvPr id="17" name="Slide Number Placeholder 16"/>
          <p:cNvSpPr>
            <a:spLocks noGrp="1"/>
          </p:cNvSpPr>
          <p:nvPr>
            <p:ph type="sldNum" sz="quarter" idx="12"/>
          </p:nvPr>
        </p:nvSpPr>
        <p:spPr>
          <a:xfrm>
            <a:off x="11596913" y="6343732"/>
            <a:ext cx="384273" cy="365125"/>
          </a:xfrm>
          <a:solidFill>
            <a:schemeClr val="bg1"/>
          </a:solidFill>
          <a:scene3d>
            <a:camera prst="orthographicFront"/>
            <a:lightRig rig="threePt" dir="t"/>
          </a:scene3d>
          <a:sp3d>
            <a:bevelT w="165100" prst="coolSlant"/>
          </a:sp3d>
        </p:spPr>
        <p:txBody>
          <a:bodyPr/>
          <a:lstStyle/>
          <a:p>
            <a:pPr algn="ctr"/>
            <a:fld id="{0B555D82-D20F-4DB7-B3E9-7B7EAC2F87A9}" type="slidenum">
              <a:rPr lang="en-US" b="1" smtClean="0">
                <a:solidFill>
                  <a:schemeClr val="tx1"/>
                </a:solidFill>
              </a:rPr>
              <a:pPr algn="ctr"/>
              <a:t>5</a:t>
            </a:fld>
            <a:endParaRPr lang="en-US" b="1" dirty="0">
              <a:solidFill>
                <a:schemeClr val="tx1"/>
              </a:solidFill>
            </a:endParaRPr>
          </a:p>
        </p:txBody>
      </p:sp>
    </p:spTree>
    <p:extLst>
      <p:ext uri="{BB962C8B-B14F-4D97-AF65-F5344CB8AC3E}">
        <p14:creationId xmlns:p14="http://schemas.microsoft.com/office/powerpoint/2010/main" val="360161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nodeType="afterEffect">
                                  <p:stCondLst>
                                    <p:cond delay="1750"/>
                                  </p:stCondLst>
                                  <p:childTnLst>
                                    <p:set>
                                      <p:cBhvr>
                                        <p:cTn id="16" dur="1" fill="hold">
                                          <p:stCondLst>
                                            <p:cond delay="0"/>
                                          </p:stCondLst>
                                        </p:cTn>
                                        <p:tgtEl>
                                          <p:spTgt spid="5"/>
                                        </p:tgtEl>
                                        <p:attrNameLst>
                                          <p:attrName>style.visibility</p:attrName>
                                        </p:attrNameLst>
                                      </p:cBhvr>
                                      <p:to>
                                        <p:strVal val="visible"/>
                                      </p:to>
                                    </p:set>
                                    <p:anim calcmode="lin" valueType="num">
                                      <p:cBhvr>
                                        <p:cTn id="17" dur="1500" fill="hold"/>
                                        <p:tgtEl>
                                          <p:spTgt spid="5"/>
                                        </p:tgtEl>
                                        <p:attrNameLst>
                                          <p:attrName>ppt_w</p:attrName>
                                        </p:attrNameLst>
                                      </p:cBhvr>
                                      <p:tavLst>
                                        <p:tav tm="0">
                                          <p:val>
                                            <p:fltVal val="0"/>
                                          </p:val>
                                        </p:tav>
                                        <p:tav tm="100000">
                                          <p:val>
                                            <p:strVal val="#ppt_w"/>
                                          </p:val>
                                        </p:tav>
                                      </p:tavLst>
                                    </p:anim>
                                    <p:anim calcmode="lin" valueType="num">
                                      <p:cBhvr>
                                        <p:cTn id="18" dur="1500" fill="hold"/>
                                        <p:tgtEl>
                                          <p:spTgt spid="5"/>
                                        </p:tgtEl>
                                        <p:attrNameLst>
                                          <p:attrName>ppt_h</p:attrName>
                                        </p:attrNameLst>
                                      </p:cBhvr>
                                      <p:tavLst>
                                        <p:tav tm="0">
                                          <p:val>
                                            <p:fltVal val="0"/>
                                          </p:val>
                                        </p:tav>
                                        <p:tav tm="100000">
                                          <p:val>
                                            <p:strVal val="#ppt_h"/>
                                          </p:val>
                                        </p:tav>
                                      </p:tavLst>
                                    </p:anim>
                                    <p:anim calcmode="lin" valueType="num">
                                      <p:cBhvr>
                                        <p:cTn id="19" dur="1500" fill="hold"/>
                                        <p:tgtEl>
                                          <p:spTgt spid="5"/>
                                        </p:tgtEl>
                                        <p:attrNameLst>
                                          <p:attrName>style.rotation</p:attrName>
                                        </p:attrNameLst>
                                      </p:cBhvr>
                                      <p:tavLst>
                                        <p:tav tm="0">
                                          <p:val>
                                            <p:fltVal val="90"/>
                                          </p:val>
                                        </p:tav>
                                        <p:tav tm="100000">
                                          <p:val>
                                            <p:fltVal val="0"/>
                                          </p:val>
                                        </p:tav>
                                      </p:tavLst>
                                    </p:anim>
                                    <p:animEffect transition="in" filter="fade">
                                      <p:cBhvr>
                                        <p:cTn id="20" dur="1500"/>
                                        <p:tgtEl>
                                          <p:spTgt spid="5"/>
                                        </p:tgtEl>
                                      </p:cBhvr>
                                    </p:animEffect>
                                  </p:childTnLst>
                                </p:cTn>
                              </p:par>
                            </p:childTnLst>
                          </p:cTn>
                        </p:par>
                        <p:par>
                          <p:cTn id="21" fill="hold">
                            <p:stCondLst>
                              <p:cond delay="5250"/>
                            </p:stCondLst>
                            <p:childTnLst>
                              <p:par>
                                <p:cTn id="22" presetID="53" presetClass="entr" presetSubtype="16" fill="hold" grpId="0" nodeType="afterEffect">
                                  <p:stCondLst>
                                    <p:cond delay="100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1000"/>
                                        <p:tgtEl>
                                          <p:spTgt spid="14"/>
                                        </p:tgtEl>
                                      </p:cBhvr>
                                    </p:animEffect>
                                  </p:childTnLst>
                                </p:cTn>
                              </p:par>
                            </p:childTnLst>
                          </p:cTn>
                        </p:par>
                        <p:par>
                          <p:cTn id="32" fill="hold">
                            <p:stCondLst>
                              <p:cond delay="1000"/>
                            </p:stCondLst>
                            <p:childTnLst>
                              <p:par>
                                <p:cTn id="33" presetID="31" presetClass="entr" presetSubtype="0" fill="hold" nodeType="afterEffect">
                                  <p:stCondLst>
                                    <p:cond delay="100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fltVal val="0"/>
                                          </p:val>
                                        </p:tav>
                                        <p:tav tm="100000">
                                          <p:val>
                                            <p:strVal val="#ppt_w"/>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style.rotation</p:attrName>
                                        </p:attrNameLst>
                                      </p:cBhvr>
                                      <p:tavLst>
                                        <p:tav tm="0">
                                          <p:val>
                                            <p:fltVal val="90"/>
                                          </p:val>
                                        </p:tav>
                                        <p:tav tm="100000">
                                          <p:val>
                                            <p:fltVal val="0"/>
                                          </p:val>
                                        </p:tav>
                                      </p:tavLst>
                                    </p:anim>
                                    <p:animEffect transition="in" filter="fade">
                                      <p:cBhvr>
                                        <p:cTn id="3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66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0" y="0"/>
            <a:ext cx="3701144" cy="6754181"/>
          </a:xfrm>
          <a:noFill/>
          <a:ln w="28575">
            <a:noFill/>
          </a:ln>
          <a:scene3d>
            <a:camera prst="orthographicFront"/>
            <a:lightRig rig="threePt" dir="t"/>
          </a:scene3d>
          <a:sp3d>
            <a:bevelT prst="angle"/>
          </a:sp3d>
        </p:spPr>
        <p:txBody>
          <a:bodyPr lIns="182880" tIns="182880">
            <a:normAutofit/>
            <a:sp3d extrusionH="57150">
              <a:bevelT w="57150" h="38100" prst="hardEdge"/>
            </a:sp3d>
          </a:bodyPr>
          <a:lstStyle/>
          <a:p>
            <a:pPr>
              <a:buClr>
                <a:srgbClr val="0000CC"/>
              </a:buClr>
            </a:pPr>
            <a:endParaRPr lang="en-US" sz="800" dirty="0">
              <a:solidFill>
                <a:srgbClr val="0000FF"/>
              </a:solidFill>
            </a:endParaRPr>
          </a:p>
          <a:p>
            <a:pPr marL="0" indent="0" algn="ctr">
              <a:spcAft>
                <a:spcPts val="1800"/>
              </a:spcAft>
              <a:buClr>
                <a:srgbClr val="0000CC"/>
              </a:buClr>
              <a:buNone/>
            </a:pPr>
            <a:r>
              <a:rPr lang="en-US" sz="3200" dirty="0"/>
              <a:t>The </a:t>
            </a:r>
            <a:r>
              <a:rPr lang="en-US" sz="3200" b="1" dirty="0">
                <a:solidFill>
                  <a:srgbClr val="0000FF"/>
                </a:solidFill>
              </a:rPr>
              <a:t>Feast of Sukkot </a:t>
            </a:r>
            <a:r>
              <a:rPr lang="en-US" sz="3200" dirty="0">
                <a:solidFill>
                  <a:srgbClr val="0000FF"/>
                </a:solidFill>
              </a:rPr>
              <a:t>(Tabernacles) </a:t>
            </a:r>
            <a:br>
              <a:rPr lang="en-US" sz="3200" dirty="0">
                <a:solidFill>
                  <a:srgbClr val="0000FF"/>
                </a:solidFill>
              </a:rPr>
            </a:br>
            <a:r>
              <a:rPr lang="en-US" dirty="0"/>
              <a:t>(found in </a:t>
            </a:r>
            <a:r>
              <a:rPr lang="en-US" dirty="0">
                <a:solidFill>
                  <a:srgbClr val="00B050"/>
                </a:solidFill>
              </a:rPr>
              <a:t>Exo 23:16</a:t>
            </a:r>
            <a:r>
              <a:rPr lang="en-US" dirty="0"/>
              <a:t>)</a:t>
            </a:r>
            <a:r>
              <a:rPr lang="en-US" sz="3200" dirty="0"/>
              <a:t> </a:t>
            </a:r>
            <a:br>
              <a:rPr lang="en-US" sz="3200" dirty="0"/>
            </a:br>
            <a:r>
              <a:rPr lang="en-US" sz="3200" dirty="0">
                <a:solidFill>
                  <a:schemeClr val="tx1">
                    <a:lumMod val="95000"/>
                    <a:lumOff val="5000"/>
                  </a:schemeClr>
                </a:solidFill>
              </a:rPr>
              <a:t>is a Festival where </a:t>
            </a:r>
            <a:br>
              <a:rPr lang="en-US" sz="3200" dirty="0">
                <a:solidFill>
                  <a:schemeClr val="tx1">
                    <a:lumMod val="95000"/>
                    <a:lumOff val="5000"/>
                  </a:schemeClr>
                </a:solidFill>
              </a:rPr>
            </a:br>
            <a:r>
              <a:rPr lang="en-US" sz="3200" b="1" u="sng" dirty="0">
                <a:solidFill>
                  <a:srgbClr val="0070C0"/>
                </a:solidFill>
              </a:rPr>
              <a:t>ALL MALES</a:t>
            </a:r>
            <a:r>
              <a:rPr lang="en-US" sz="3200" b="1" dirty="0">
                <a:solidFill>
                  <a:srgbClr val="0070C0"/>
                </a:solidFill>
              </a:rPr>
              <a:t>, </a:t>
            </a:r>
            <a:br>
              <a:rPr lang="en-US" sz="3200" b="1" dirty="0">
                <a:solidFill>
                  <a:srgbClr val="0070C0"/>
                </a:solidFill>
              </a:rPr>
            </a:br>
            <a:r>
              <a:rPr lang="en-US" sz="3200" dirty="0"/>
              <a:t>were required to </a:t>
            </a:r>
            <a:br>
              <a:rPr lang="en-US" sz="3200" dirty="0"/>
            </a:br>
            <a:r>
              <a:rPr lang="en-US" sz="3200" dirty="0"/>
              <a:t>be in attendance </a:t>
            </a:r>
            <a:br>
              <a:rPr lang="en-US" sz="3200" dirty="0"/>
            </a:br>
            <a:r>
              <a:rPr lang="en-US" sz="3200" dirty="0"/>
              <a:t>every year!  </a:t>
            </a:r>
            <a:br>
              <a:rPr lang="en-US" sz="3200" dirty="0"/>
            </a:br>
            <a:r>
              <a:rPr lang="en-US" sz="3200" dirty="0"/>
              <a:t>Why?  This is </a:t>
            </a:r>
            <a:br>
              <a:rPr lang="en-US" sz="3200" dirty="0"/>
            </a:br>
            <a:r>
              <a:rPr lang="en-US" sz="3200" dirty="0"/>
              <a:t>an </a:t>
            </a:r>
            <a:r>
              <a:rPr lang="en-US" sz="3200" b="1" dirty="0">
                <a:solidFill>
                  <a:srgbClr val="0000FF"/>
                </a:solidFill>
              </a:rPr>
              <a:t>Everlasting Covenant </a:t>
            </a:r>
            <a:br>
              <a:rPr lang="en-US" sz="3200" b="1" dirty="0">
                <a:solidFill>
                  <a:srgbClr val="0000FF"/>
                </a:solidFill>
              </a:rPr>
            </a:br>
            <a:r>
              <a:rPr lang="en-US" sz="3200" dirty="0"/>
              <a:t>upheld under the </a:t>
            </a:r>
            <a:br>
              <a:rPr lang="en-US" sz="3200" dirty="0"/>
            </a:br>
            <a:r>
              <a:rPr lang="en-US" sz="3200" b="1" dirty="0">
                <a:solidFill>
                  <a:srgbClr val="0000FF"/>
                </a:solidFill>
              </a:rPr>
              <a:t>Melki-Tzedek Administration!</a:t>
            </a:r>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8171" y="0"/>
            <a:ext cx="7670799" cy="68580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Content Placeholder 2"/>
          <p:cNvSpPr txBox="1">
            <a:spLocks/>
          </p:cNvSpPr>
          <p:nvPr/>
        </p:nvSpPr>
        <p:spPr>
          <a:xfrm>
            <a:off x="4093030" y="295324"/>
            <a:ext cx="3541486" cy="6458857"/>
          </a:xfrm>
          <a:prstGeom prst="rect">
            <a:avLst/>
          </a:prstGeom>
          <a:noFill/>
          <a:ln w="28575">
            <a:noFill/>
          </a:ln>
          <a:scene3d>
            <a:camera prst="orthographicFront"/>
            <a:lightRig rig="threePt" dir="t"/>
          </a:scene3d>
          <a:sp3d>
            <a:bevelT prst="angle"/>
          </a:sp3d>
        </p:spPr>
        <p:txBody>
          <a:bodyPr vert="horz" lIns="182880" tIns="182880" rIns="91440" bIns="45720" rtlCol="0">
            <a:normAutofit/>
            <a:sp3d extrusionH="57150">
              <a:bevelT w="57150" h="38100" prst="hardEdg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Clr>
                <a:srgbClr val="0000CC"/>
              </a:buClr>
              <a:buNone/>
            </a:pPr>
            <a:r>
              <a:rPr lang="en-US" sz="3600" dirty="0">
                <a:solidFill>
                  <a:schemeClr val="tx1">
                    <a:lumMod val="75000"/>
                    <a:lumOff val="25000"/>
                  </a:schemeClr>
                </a:solidFill>
                <a:latin typeface="Comic Sans MS" panose="030F0702030302020204" pitchFamily="66" charset="0"/>
              </a:rPr>
              <a:t>Why </a:t>
            </a:r>
            <a:r>
              <a:rPr lang="en-US" sz="3600" b="1" i="1" u="sng" dirty="0">
                <a:solidFill>
                  <a:schemeClr val="tx1">
                    <a:lumMod val="75000"/>
                    <a:lumOff val="25000"/>
                  </a:schemeClr>
                </a:solidFill>
                <a:latin typeface="Comic Sans MS" panose="030F0702030302020204" pitchFamily="66" charset="0"/>
              </a:rPr>
              <a:t>on earth</a:t>
            </a:r>
            <a:r>
              <a:rPr lang="en-US" sz="3600" b="1" i="1" dirty="0">
                <a:solidFill>
                  <a:schemeClr val="tx1">
                    <a:lumMod val="75000"/>
                    <a:lumOff val="25000"/>
                  </a:schemeClr>
                </a:solidFill>
                <a:latin typeface="Comic Sans MS" panose="030F0702030302020204" pitchFamily="66" charset="0"/>
              </a:rPr>
              <a:t> </a:t>
            </a:r>
            <a:r>
              <a:rPr lang="en-US" sz="3600" dirty="0">
                <a:solidFill>
                  <a:schemeClr val="tx1">
                    <a:lumMod val="75000"/>
                    <a:lumOff val="25000"/>
                  </a:schemeClr>
                </a:solidFill>
                <a:latin typeface="Comic Sans MS" panose="030F0702030302020204" pitchFamily="66" charset="0"/>
              </a:rPr>
              <a:t>would </a:t>
            </a:r>
            <a:r>
              <a:rPr lang="en-US" sz="3600" b="1" dirty="0">
                <a:solidFill>
                  <a:srgbClr val="0070C0"/>
                </a:solidFill>
                <a:latin typeface="Comic Sans MS" panose="030F0702030302020204" pitchFamily="66" charset="0"/>
              </a:rPr>
              <a:t>Yahusha</a:t>
            </a:r>
            <a:r>
              <a:rPr lang="en-US" sz="3600" dirty="0">
                <a:latin typeface="Comic Sans MS" panose="030F0702030302020204" pitchFamily="66" charset="0"/>
              </a:rPr>
              <a:t> </a:t>
            </a:r>
            <a:r>
              <a:rPr lang="en-US" sz="3600" b="1" i="1" u="sng" dirty="0">
                <a:solidFill>
                  <a:srgbClr val="CC00FF"/>
                </a:solidFill>
                <a:latin typeface="Comic Sans MS" panose="030F0702030302020204" pitchFamily="66" charset="0"/>
              </a:rPr>
              <a:t>intentionall</a:t>
            </a:r>
            <a:r>
              <a:rPr lang="en-US" sz="3600" b="1" i="1" dirty="0">
                <a:solidFill>
                  <a:srgbClr val="CC00FF"/>
                </a:solidFill>
                <a:latin typeface="Comic Sans MS" panose="030F0702030302020204" pitchFamily="66" charset="0"/>
              </a:rPr>
              <a:t>y </a:t>
            </a:r>
            <a:r>
              <a:rPr lang="en-US" sz="3600" b="1" i="1" u="sng" dirty="0">
                <a:solidFill>
                  <a:srgbClr val="CC00FF"/>
                </a:solidFill>
                <a:latin typeface="Comic Sans MS" panose="030F0702030302020204" pitchFamily="66" charset="0"/>
              </a:rPr>
              <a:t>distance Himself</a:t>
            </a:r>
            <a:r>
              <a:rPr lang="en-US" sz="3600" b="1" i="1" dirty="0">
                <a:solidFill>
                  <a:srgbClr val="CC00FF"/>
                </a:solidFill>
                <a:latin typeface="Comic Sans MS" panose="030F0702030302020204" pitchFamily="66" charset="0"/>
              </a:rPr>
              <a:t>  </a:t>
            </a:r>
            <a:br>
              <a:rPr lang="en-US" sz="3600" b="1" i="1" dirty="0">
                <a:solidFill>
                  <a:srgbClr val="CC00FF"/>
                </a:solidFill>
                <a:latin typeface="Comic Sans MS" panose="030F0702030302020204" pitchFamily="66" charset="0"/>
              </a:rPr>
            </a:br>
            <a:r>
              <a:rPr lang="en-US" sz="3600" dirty="0">
                <a:latin typeface="Comic Sans MS" panose="030F0702030302020204" pitchFamily="66" charset="0"/>
              </a:rPr>
              <a:t>from a Feast that was </a:t>
            </a:r>
            <a:r>
              <a:rPr lang="en-US" sz="3600" b="1" i="1" dirty="0">
                <a:solidFill>
                  <a:srgbClr val="FF0000"/>
                </a:solidFill>
                <a:latin typeface="Comic Sans MS" panose="030F0702030302020204" pitchFamily="66" charset="0"/>
              </a:rPr>
              <a:t>originally</a:t>
            </a:r>
            <a:r>
              <a:rPr lang="en-US" sz="3600" dirty="0">
                <a:latin typeface="Comic Sans MS" panose="030F0702030302020204" pitchFamily="66" charset="0"/>
              </a:rPr>
              <a:t> commanded </a:t>
            </a:r>
            <a:br>
              <a:rPr lang="en-US" sz="3600" dirty="0">
                <a:latin typeface="Comic Sans MS" panose="030F0702030302020204" pitchFamily="66" charset="0"/>
              </a:rPr>
            </a:br>
            <a:r>
              <a:rPr lang="en-US" sz="3600" dirty="0">
                <a:latin typeface="Comic Sans MS" panose="030F0702030302020204" pitchFamily="66" charset="0"/>
              </a:rPr>
              <a:t>by </a:t>
            </a:r>
            <a:r>
              <a:rPr lang="en-US" sz="3600" b="1" dirty="0">
                <a:solidFill>
                  <a:srgbClr val="0070C0"/>
                </a:solidFill>
                <a:latin typeface="Comic Sans MS" panose="030F0702030302020204" pitchFamily="66" charset="0"/>
              </a:rPr>
              <a:t>Yahuah?</a:t>
            </a:r>
          </a:p>
          <a:p>
            <a:pPr>
              <a:buClr>
                <a:srgbClr val="0000CC"/>
              </a:buClr>
            </a:pPr>
            <a:endParaRPr lang="en-US" sz="800" dirty="0">
              <a:solidFill>
                <a:srgbClr val="0000FF"/>
              </a:solidFill>
            </a:endParaRPr>
          </a:p>
        </p:txBody>
      </p:sp>
      <p:sp>
        <p:nvSpPr>
          <p:cNvPr id="9" name="Slide Number Placeholder 8"/>
          <p:cNvSpPr>
            <a:spLocks noGrp="1"/>
          </p:cNvSpPr>
          <p:nvPr>
            <p:ph type="sldNum" sz="quarter" idx="12"/>
          </p:nvPr>
        </p:nvSpPr>
        <p:spPr>
          <a:xfrm>
            <a:off x="11640456" y="6389056"/>
            <a:ext cx="345621" cy="365125"/>
          </a:xfrm>
          <a:solidFill>
            <a:schemeClr val="bg1"/>
          </a:solidFill>
          <a:scene3d>
            <a:camera prst="orthographicFront"/>
            <a:lightRig rig="threePt" dir="t"/>
          </a:scene3d>
          <a:sp3d>
            <a:bevelT w="165100" prst="coolSlant"/>
          </a:sp3d>
        </p:spPr>
        <p:txBody>
          <a:bodyPr/>
          <a:lstStyle/>
          <a:p>
            <a:pPr algn="ctr"/>
            <a:fld id="{0B555D82-D20F-4DB7-B3E9-7B7EAC2F87A9}" type="slidenum">
              <a:rPr lang="en-US" smtClean="0">
                <a:solidFill>
                  <a:schemeClr val="tx1"/>
                </a:solidFill>
              </a:rPr>
              <a:pPr algn="ctr"/>
              <a:t>6</a:t>
            </a:fld>
            <a:endParaRPr lang="en-US" dirty="0">
              <a:solidFill>
                <a:schemeClr val="tx1"/>
              </a:solidFill>
            </a:endParaRPr>
          </a:p>
        </p:txBody>
      </p:sp>
    </p:spTree>
    <p:extLst>
      <p:ext uri="{BB962C8B-B14F-4D97-AF65-F5344CB8AC3E}">
        <p14:creationId xmlns:p14="http://schemas.microsoft.com/office/powerpoint/2010/main" val="427433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66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98080" y="4532829"/>
            <a:ext cx="4107002" cy="1884629"/>
          </a:xfrm>
          <a:solidFill>
            <a:schemeClr val="bg1">
              <a:lumMod val="75000"/>
            </a:schemeClr>
          </a:solidFill>
          <a:ln>
            <a:solidFill>
              <a:schemeClr val="bg2">
                <a:lumMod val="75000"/>
              </a:schemeClr>
            </a:solidFill>
          </a:ln>
          <a:effectLst>
            <a:glow rad="228600">
              <a:schemeClr val="accent1">
                <a:satMod val="175000"/>
                <a:alpha val="40000"/>
              </a:schemeClr>
            </a:glow>
          </a:effectLst>
          <a:scene3d>
            <a:camera prst="isometricOffAxis2Left"/>
            <a:lightRig rig="threePt" dir="t"/>
          </a:scene3d>
          <a:sp3d>
            <a:bevelT w="139700" h="139700" prst="divot"/>
          </a:sp3d>
        </p:spPr>
        <p:txBody>
          <a:bodyPr>
            <a:normAutofit/>
            <a:sp3d extrusionH="57150">
              <a:bevelT w="38100" h="38100" prst="angle"/>
            </a:sp3d>
          </a:bodyPr>
          <a:lstStyle/>
          <a:p>
            <a:pPr algn="ctr"/>
            <a:r>
              <a:rPr lang="en-US" sz="3200" dirty="0">
                <a:solidFill>
                  <a:srgbClr val="002060"/>
                </a:solidFill>
              </a:rPr>
              <a:t>Does this mean </a:t>
            </a:r>
            <a:br>
              <a:rPr lang="en-US" sz="3200" dirty="0">
                <a:solidFill>
                  <a:srgbClr val="002060"/>
                </a:solidFill>
              </a:rPr>
            </a:br>
            <a:r>
              <a:rPr lang="en-US" sz="3200" dirty="0">
                <a:solidFill>
                  <a:srgbClr val="002060"/>
                </a:solidFill>
              </a:rPr>
              <a:t>Yahusha can</a:t>
            </a:r>
            <a:br>
              <a:rPr lang="en-US" sz="3200" dirty="0">
                <a:solidFill>
                  <a:srgbClr val="002060"/>
                </a:solidFill>
              </a:rPr>
            </a:br>
            <a:r>
              <a:rPr lang="en-US" sz="3200" dirty="0">
                <a:ln>
                  <a:solidFill>
                    <a:srgbClr val="FF6600"/>
                  </a:solidFill>
                </a:ln>
                <a:solidFill>
                  <a:srgbClr val="002060"/>
                </a:solidFill>
                <a:effectLst>
                  <a:outerShdw blurRad="50800" dist="50800" dir="5400000" sx="103000" sy="103000" algn="ctr" rotWithShape="0">
                    <a:srgbClr val="CC0099"/>
                  </a:outerShdw>
                </a:effectLst>
              </a:rPr>
              <a:t>show up late?</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8695314" y="2969804"/>
            <a:ext cx="2714175" cy="1962124"/>
          </a:xfrm>
          <a:prstGeom prst="ellipse">
            <a:avLst/>
          </a:prstGeom>
          <a:ln>
            <a:noFill/>
          </a:ln>
          <a:effectLst>
            <a:softEdge rad="112500"/>
          </a:effectLst>
        </p:spPr>
      </p:pic>
      <p:sp>
        <p:nvSpPr>
          <p:cNvPr id="11" name="Content Placeholder 2"/>
          <p:cNvSpPr txBox="1">
            <a:spLocks/>
          </p:cNvSpPr>
          <p:nvPr/>
        </p:nvSpPr>
        <p:spPr>
          <a:xfrm>
            <a:off x="380243" y="1724514"/>
            <a:ext cx="7322457" cy="4692944"/>
          </a:xfrm>
          <a:prstGeom prst="rect">
            <a:avLst/>
          </a:prstGeom>
          <a:noFill/>
          <a:ln w="28575">
            <a:noFill/>
          </a:ln>
          <a:scene3d>
            <a:camera prst="orthographicFront"/>
            <a:lightRig rig="threePt" dir="t"/>
          </a:scene3d>
          <a:sp3d>
            <a:bevelT prst="angle"/>
          </a:sp3d>
        </p:spPr>
        <p:txBody>
          <a:bodyPr vert="horz" lIns="182880" tIns="182880" rIns="91440" bIns="45720" rtlCol="0">
            <a:noAutofit/>
            <a:sp3d extrusionH="57150">
              <a:bevelT w="82550" h="38100" prst="coolSlan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00CC"/>
              </a:buClr>
              <a:buNone/>
            </a:pPr>
            <a:r>
              <a:rPr lang="en-US" sz="3200" dirty="0">
                <a:solidFill>
                  <a:schemeClr val="tx1">
                    <a:lumMod val="95000"/>
                    <a:lumOff val="5000"/>
                  </a:schemeClr>
                </a:solidFill>
              </a:rPr>
              <a:t>The statute command reads like this </a:t>
            </a:r>
            <a:r>
              <a:rPr lang="en-US" sz="2400" i="1" dirty="0">
                <a:solidFill>
                  <a:schemeClr val="tx1">
                    <a:lumMod val="95000"/>
                    <a:lumOff val="5000"/>
                  </a:schemeClr>
                </a:solidFill>
              </a:rPr>
              <a:t>[KJV]</a:t>
            </a:r>
            <a:r>
              <a:rPr lang="en-US" sz="3200" i="1" dirty="0">
                <a:solidFill>
                  <a:schemeClr val="tx1">
                    <a:lumMod val="95000"/>
                    <a:lumOff val="5000"/>
                  </a:schemeClr>
                </a:solidFill>
              </a:rPr>
              <a:t>:</a:t>
            </a:r>
            <a:r>
              <a:rPr lang="en-US" sz="3200" dirty="0">
                <a:solidFill>
                  <a:schemeClr val="tx1">
                    <a:lumMod val="95000"/>
                    <a:lumOff val="5000"/>
                  </a:schemeClr>
                </a:solidFill>
              </a:rPr>
              <a:t> </a:t>
            </a:r>
          </a:p>
          <a:p>
            <a:pPr>
              <a:buClr>
                <a:srgbClr val="0000CC"/>
              </a:buClr>
            </a:pPr>
            <a:r>
              <a:rPr lang="en-US" sz="3200" b="1" dirty="0" err="1">
                <a:solidFill>
                  <a:srgbClr val="0070C0"/>
                </a:solidFill>
              </a:rPr>
              <a:t>Exo</a:t>
            </a:r>
            <a:r>
              <a:rPr lang="en-US" sz="3200" b="1" dirty="0">
                <a:solidFill>
                  <a:srgbClr val="0070C0"/>
                </a:solidFill>
              </a:rPr>
              <a:t> 23:16-17  </a:t>
            </a:r>
            <a:r>
              <a:rPr lang="en-US" sz="3200" dirty="0">
                <a:solidFill>
                  <a:schemeClr val="tx1">
                    <a:lumMod val="95000"/>
                    <a:lumOff val="5000"/>
                  </a:schemeClr>
                </a:solidFill>
              </a:rPr>
              <a:t>And the feast of harvest, </a:t>
            </a:r>
            <a:br>
              <a:rPr lang="en-US" sz="3200" dirty="0">
                <a:solidFill>
                  <a:schemeClr val="tx1">
                    <a:lumMod val="95000"/>
                    <a:lumOff val="5000"/>
                  </a:schemeClr>
                </a:solidFill>
              </a:rPr>
            </a:br>
            <a:r>
              <a:rPr lang="en-US" sz="3200" dirty="0">
                <a:solidFill>
                  <a:schemeClr val="tx1">
                    <a:lumMod val="95000"/>
                    <a:lumOff val="5000"/>
                  </a:schemeClr>
                </a:solidFill>
              </a:rPr>
              <a:t>the </a:t>
            </a:r>
            <a:r>
              <a:rPr lang="en-US" sz="3200" dirty="0" err="1">
                <a:solidFill>
                  <a:schemeClr val="tx1">
                    <a:lumMod val="95000"/>
                    <a:lumOff val="5000"/>
                  </a:schemeClr>
                </a:solidFill>
              </a:rPr>
              <a:t>firstfruits</a:t>
            </a:r>
            <a:r>
              <a:rPr lang="en-US" sz="3200" dirty="0">
                <a:solidFill>
                  <a:schemeClr val="tx1">
                    <a:lumMod val="95000"/>
                    <a:lumOff val="5000"/>
                  </a:schemeClr>
                </a:solidFill>
              </a:rPr>
              <a:t> of thy </a:t>
            </a:r>
            <a:r>
              <a:rPr lang="en-US" sz="3200" dirty="0" err="1">
                <a:solidFill>
                  <a:schemeClr val="tx1">
                    <a:lumMod val="95000"/>
                    <a:lumOff val="5000"/>
                  </a:schemeClr>
                </a:solidFill>
              </a:rPr>
              <a:t>labours</a:t>
            </a:r>
            <a:r>
              <a:rPr lang="en-US" sz="3200" dirty="0">
                <a:solidFill>
                  <a:schemeClr val="tx1">
                    <a:lumMod val="95000"/>
                    <a:lumOff val="5000"/>
                  </a:schemeClr>
                </a:solidFill>
              </a:rPr>
              <a:t>, which thou hast sown in the field: and </a:t>
            </a:r>
            <a:r>
              <a:rPr lang="en-US" sz="3200" b="1" dirty="0">
                <a:solidFill>
                  <a:srgbClr val="80250B"/>
                </a:solidFill>
              </a:rPr>
              <a:t>the feast of ingathering, which is in the end of the year, </a:t>
            </a:r>
            <a:r>
              <a:rPr lang="en-US" sz="3200" dirty="0">
                <a:solidFill>
                  <a:schemeClr val="tx1">
                    <a:lumMod val="95000"/>
                    <a:lumOff val="5000"/>
                  </a:schemeClr>
                </a:solidFill>
              </a:rPr>
              <a:t>when thou hast gathered in thy </a:t>
            </a:r>
            <a:r>
              <a:rPr lang="en-US" sz="3200" dirty="0" err="1">
                <a:solidFill>
                  <a:schemeClr val="tx1">
                    <a:lumMod val="95000"/>
                    <a:lumOff val="5000"/>
                  </a:schemeClr>
                </a:solidFill>
              </a:rPr>
              <a:t>labours</a:t>
            </a:r>
            <a:r>
              <a:rPr lang="en-US" sz="3200" dirty="0">
                <a:solidFill>
                  <a:schemeClr val="tx1">
                    <a:lumMod val="95000"/>
                    <a:lumOff val="5000"/>
                  </a:schemeClr>
                </a:solidFill>
              </a:rPr>
              <a:t> out of the field.  </a:t>
            </a:r>
            <a:r>
              <a:rPr lang="en-US" sz="3200" b="1" dirty="0">
                <a:solidFill>
                  <a:srgbClr val="0070C0"/>
                </a:solidFill>
              </a:rPr>
              <a:t>17</a:t>
            </a:r>
            <a:r>
              <a:rPr lang="en-US" sz="3200" dirty="0">
                <a:solidFill>
                  <a:schemeClr val="tx1">
                    <a:lumMod val="95000"/>
                    <a:lumOff val="5000"/>
                  </a:schemeClr>
                </a:solidFill>
              </a:rPr>
              <a:t> </a:t>
            </a:r>
            <a:r>
              <a:rPr lang="en-US" sz="3200" b="1" dirty="0">
                <a:solidFill>
                  <a:srgbClr val="80250B"/>
                </a:solidFill>
              </a:rPr>
              <a:t>Three times in the year </a:t>
            </a:r>
            <a:r>
              <a:rPr lang="en-US" sz="3200" b="1" dirty="0">
                <a:solidFill>
                  <a:srgbClr val="80250B"/>
                </a:solidFill>
                <a:effectLst>
                  <a:outerShdw blurRad="50800" dist="50800" dir="5400000" algn="ctr" rotWithShape="0">
                    <a:srgbClr val="00FF99"/>
                  </a:outerShdw>
                </a:effectLst>
              </a:rPr>
              <a:t>all thy males </a:t>
            </a:r>
            <a:r>
              <a:rPr lang="en-US" sz="3200" b="1" dirty="0">
                <a:solidFill>
                  <a:srgbClr val="80250B"/>
                </a:solidFill>
              </a:rPr>
              <a:t>shall appear before </a:t>
            </a:r>
            <a:r>
              <a:rPr lang="en-US" sz="3200" b="1" dirty="0">
                <a:solidFill>
                  <a:srgbClr val="0070C0"/>
                </a:solidFill>
              </a:rPr>
              <a:t>Yahuah</a:t>
            </a:r>
            <a:r>
              <a:rPr lang="en-US" sz="3200" dirty="0">
                <a:solidFill>
                  <a:schemeClr val="tx1">
                    <a:lumMod val="95000"/>
                    <a:lumOff val="5000"/>
                  </a:schemeClr>
                </a:solidFill>
              </a:rPr>
              <a:t> </a:t>
            </a:r>
            <a:r>
              <a:rPr lang="en-US" sz="3200" b="1" dirty="0">
                <a:solidFill>
                  <a:srgbClr val="80250B"/>
                </a:solidFill>
              </a:rPr>
              <a:t>your</a:t>
            </a:r>
            <a:r>
              <a:rPr lang="en-US" sz="3200" dirty="0">
                <a:solidFill>
                  <a:schemeClr val="tx1">
                    <a:lumMod val="95000"/>
                    <a:lumOff val="5000"/>
                  </a:schemeClr>
                </a:solidFill>
              </a:rPr>
              <a:t> </a:t>
            </a:r>
            <a:r>
              <a:rPr lang="en-US" sz="3200" b="1" dirty="0">
                <a:solidFill>
                  <a:srgbClr val="0070C0"/>
                </a:solidFill>
              </a:rPr>
              <a:t>Elohim.  </a:t>
            </a:r>
          </a:p>
        </p:txBody>
      </p:sp>
      <p:sp>
        <p:nvSpPr>
          <p:cNvPr id="5" name="Slide Number Placeholder 4"/>
          <p:cNvSpPr>
            <a:spLocks noGrp="1"/>
          </p:cNvSpPr>
          <p:nvPr>
            <p:ph type="sldNum" sz="quarter" idx="12"/>
          </p:nvPr>
        </p:nvSpPr>
        <p:spPr>
          <a:xfrm>
            <a:off x="11645900" y="6417458"/>
            <a:ext cx="412750" cy="365125"/>
          </a:xfrm>
          <a:solidFill>
            <a:schemeClr val="bg1"/>
          </a:solidFill>
          <a:scene3d>
            <a:camera prst="orthographicFront"/>
            <a:lightRig rig="threePt" dir="t"/>
          </a:scene3d>
          <a:sp3d>
            <a:bevelT w="165100" prst="coolSlant"/>
          </a:sp3d>
        </p:spPr>
        <p:txBody>
          <a:bodyPr/>
          <a:lstStyle/>
          <a:p>
            <a:pPr algn="ctr"/>
            <a:fld id="{0B555D82-D20F-4DB7-B3E9-7B7EAC2F87A9}" type="slidenum">
              <a:rPr lang="en-US" smtClean="0">
                <a:solidFill>
                  <a:schemeClr val="tx1"/>
                </a:solidFill>
              </a:rPr>
              <a:pPr algn="ctr"/>
              <a:t>7</a:t>
            </a:fld>
            <a:endParaRPr lang="en-US" dirty="0">
              <a:solidFill>
                <a:schemeClr val="tx1"/>
              </a:solidFill>
            </a:endParaRPr>
          </a:p>
        </p:txBody>
      </p:sp>
      <p:pic>
        <p:nvPicPr>
          <p:cNvPr id="10" name="Picture 9"/>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890952" y="88861"/>
            <a:ext cx="9601200" cy="1701760"/>
          </a:xfrm>
          <a:prstGeom prst="rect">
            <a:avLst/>
          </a:prstGeom>
          <a:effectLst>
            <a:glow rad="139700">
              <a:schemeClr val="accent1">
                <a:satMod val="175000"/>
                <a:alpha val="26000"/>
              </a:schemeClr>
            </a:glow>
          </a:effec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2188" y="1724514"/>
            <a:ext cx="3028599" cy="134979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01797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barn(inVertical)">
                                      <p:cBhvr>
                                        <p:cTn id="11" dur="500"/>
                                        <p:tgtEl>
                                          <p:spTgt spid="11">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barn(inVertical)">
                                      <p:cBhvr>
                                        <p:cTn id="14" dur="500"/>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500" y="6356350"/>
            <a:ext cx="342900" cy="365125"/>
          </a:xfrm>
          <a:solidFill>
            <a:schemeClr val="bg1"/>
          </a:solidFill>
          <a:scene3d>
            <a:camera prst="orthographicFront"/>
            <a:lightRig rig="threePt" dir="t"/>
          </a:scene3d>
          <a:sp3d>
            <a:bevelT w="165100" prst="coolSlant"/>
          </a:sp3d>
        </p:spPr>
        <p:txBody>
          <a:bodyPr/>
          <a:lstStyle/>
          <a:p>
            <a:pPr algn="ctr"/>
            <a:fld id="{0B555D82-D20F-4DB7-B3E9-7B7EAC2F87A9}" type="slidenum">
              <a:rPr lang="en-US" sz="1400" smtClean="0">
                <a:solidFill>
                  <a:schemeClr val="tx1"/>
                </a:solidFill>
              </a:rPr>
              <a:pPr algn="ctr"/>
              <a:t>8</a:t>
            </a:fld>
            <a:endParaRPr lang="en-US" sz="1400" dirty="0">
              <a:solidFill>
                <a:schemeClr val="tx1"/>
              </a:solidFill>
            </a:endParaRPr>
          </a:p>
        </p:txBody>
      </p:sp>
      <p:sp>
        <p:nvSpPr>
          <p:cNvPr id="6" name="Content Placeholder 2"/>
          <p:cNvSpPr>
            <a:spLocks noGrp="1"/>
          </p:cNvSpPr>
          <p:nvPr>
            <p:ph idx="1"/>
          </p:nvPr>
        </p:nvSpPr>
        <p:spPr>
          <a:xfrm>
            <a:off x="7410450" y="439341"/>
            <a:ext cx="4337050" cy="3313509"/>
          </a:xfrm>
          <a:solidFill>
            <a:srgbClr val="E3D9D5"/>
          </a:solidFill>
          <a:scene3d>
            <a:camera prst="orthographicFront"/>
            <a:lightRig rig="threePt" dir="t"/>
          </a:scene3d>
          <a:sp3d>
            <a:bevelT w="165100" prst="coolSlant"/>
          </a:sp3d>
        </p:spPr>
        <p:txBody>
          <a:bodyPr>
            <a:normAutofit/>
            <a:sp3d extrusionH="57150">
              <a:bevelT w="38100" h="38100" prst="angle"/>
            </a:sp3d>
          </a:bodyPr>
          <a:lstStyle/>
          <a:p>
            <a:pPr marL="0" indent="0" algn="ctr">
              <a:buNone/>
            </a:pPr>
            <a:r>
              <a:rPr lang="en-US" b="1" dirty="0">
                <a:solidFill>
                  <a:srgbClr val="BD6B52"/>
                </a:solidFill>
                <a:latin typeface="Comic Sans MS" panose="030F0702030302020204" pitchFamily="66" charset="0"/>
              </a:rPr>
              <a:t>Does it sound like </a:t>
            </a:r>
            <a:r>
              <a:rPr lang="en-US" b="1" dirty="0">
                <a:solidFill>
                  <a:schemeClr val="accent5">
                    <a:lumMod val="75000"/>
                  </a:schemeClr>
                </a:solidFill>
                <a:latin typeface="Comic Sans MS" panose="030F0702030302020204" pitchFamily="66" charset="0"/>
              </a:rPr>
              <a:t>Yahusha</a:t>
            </a:r>
            <a:r>
              <a:rPr lang="en-US" b="1" dirty="0">
                <a:solidFill>
                  <a:srgbClr val="BD6B52"/>
                </a:solidFill>
                <a:latin typeface="Comic Sans MS" panose="030F0702030302020204" pitchFamily="66" charset="0"/>
              </a:rPr>
              <a:t> is in </a:t>
            </a:r>
            <a:r>
              <a:rPr lang="en-US" b="1" dirty="0">
                <a:solidFill>
                  <a:srgbClr val="C00000"/>
                </a:solidFill>
                <a:latin typeface="Comic Sans MS" panose="030F0702030302020204" pitchFamily="66" charset="0"/>
              </a:rPr>
              <a:t>rebellion</a:t>
            </a:r>
            <a:r>
              <a:rPr lang="en-US" b="1" dirty="0">
                <a:solidFill>
                  <a:srgbClr val="BD6B52"/>
                </a:solidFill>
                <a:latin typeface="Comic Sans MS" panose="030F0702030302020204" pitchFamily="66" charset="0"/>
              </a:rPr>
              <a:t> while His brothers </a:t>
            </a:r>
            <a:br>
              <a:rPr lang="en-US" b="1" dirty="0">
                <a:solidFill>
                  <a:srgbClr val="BD6B52"/>
                </a:solidFill>
                <a:latin typeface="Comic Sans MS" panose="030F0702030302020204" pitchFamily="66" charset="0"/>
              </a:rPr>
            </a:br>
            <a:r>
              <a:rPr lang="en-US" b="1" dirty="0">
                <a:solidFill>
                  <a:srgbClr val="BD6B52"/>
                </a:solidFill>
                <a:latin typeface="Comic Sans MS" panose="030F0702030302020204" pitchFamily="66" charset="0"/>
              </a:rPr>
              <a:t>are </a:t>
            </a:r>
            <a:r>
              <a:rPr lang="en-US" b="1" dirty="0">
                <a:solidFill>
                  <a:srgbClr val="0070C0"/>
                </a:solidFill>
                <a:latin typeface="Comic Sans MS" panose="030F0702030302020204" pitchFamily="66" charset="0"/>
              </a:rPr>
              <a:t>obedient</a:t>
            </a:r>
            <a:r>
              <a:rPr lang="en-US" b="1" dirty="0">
                <a:solidFill>
                  <a:srgbClr val="BD6B52"/>
                </a:solidFill>
                <a:latin typeface="Comic Sans MS" panose="030F0702030302020204" pitchFamily="66" charset="0"/>
              </a:rPr>
              <a:t> to the command for all men to </a:t>
            </a:r>
            <a:r>
              <a:rPr lang="en-US" b="1" dirty="0">
                <a:solidFill>
                  <a:srgbClr val="0070C0"/>
                </a:solidFill>
                <a:latin typeface="Comic Sans MS" panose="030F0702030302020204" pitchFamily="66" charset="0"/>
              </a:rPr>
              <a:t>“go up to Jerusalem” </a:t>
            </a:r>
            <a:br>
              <a:rPr lang="en-US" b="1" dirty="0">
                <a:solidFill>
                  <a:srgbClr val="0070C0"/>
                </a:solidFill>
                <a:latin typeface="Comic Sans MS" panose="030F0702030302020204" pitchFamily="66" charset="0"/>
              </a:rPr>
            </a:br>
            <a:r>
              <a:rPr lang="en-US" b="1" dirty="0">
                <a:solidFill>
                  <a:srgbClr val="BD6B52"/>
                </a:solidFill>
                <a:latin typeface="Comic Sans MS" panose="030F0702030302020204" pitchFamily="66" charset="0"/>
              </a:rPr>
              <a:t>to attend the feast’s appointed times? </a:t>
            </a:r>
            <a:endParaRPr lang="en-CA" b="1" dirty="0">
              <a:solidFill>
                <a:srgbClr val="BD6B52"/>
              </a:solidFill>
              <a:latin typeface="Comic Sans MS" panose="030F0702030302020204" pitchFamily="66" charset="0"/>
            </a:endParaRPr>
          </a:p>
        </p:txBody>
      </p:sp>
    </p:spTree>
    <p:extLst>
      <p:ext uri="{BB962C8B-B14F-4D97-AF65-F5344CB8AC3E}">
        <p14:creationId xmlns:p14="http://schemas.microsoft.com/office/powerpoint/2010/main" val="129593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96478" y="73341"/>
            <a:ext cx="8642350" cy="1325563"/>
          </a:xfrm>
        </p:spPr>
        <p:txBody>
          <a:bodyPr>
            <a:scene3d>
              <a:camera prst="orthographicFront"/>
              <a:lightRig rig="threePt" dir="t"/>
            </a:scene3d>
            <a:sp3d extrusionH="57150">
              <a:bevelT w="38100" h="38100" prst="angle"/>
            </a:sp3d>
          </a:bodyPr>
          <a:lstStyle/>
          <a:p>
            <a:r>
              <a:rPr lang="en-US" dirty="0">
                <a:solidFill>
                  <a:srgbClr val="0070C0"/>
                </a:solidFill>
              </a:rPr>
              <a:t>Did Yahusha Change His Mind?</a:t>
            </a:r>
            <a:endParaRPr lang="en-CA" dirty="0">
              <a:solidFill>
                <a:srgbClr val="0070C0"/>
              </a:solidFill>
            </a:endParaRPr>
          </a:p>
        </p:txBody>
      </p:sp>
      <p:pic>
        <p:nvPicPr>
          <p:cNvPr id="8" name="Content Placeholder 7"/>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391734" y="1477282"/>
            <a:ext cx="2893639" cy="4351338"/>
          </a:xfrm>
        </p:spPr>
      </p:pic>
      <p:sp>
        <p:nvSpPr>
          <p:cNvPr id="4" name="Slide Number Placeholder 3"/>
          <p:cNvSpPr>
            <a:spLocks noGrp="1"/>
          </p:cNvSpPr>
          <p:nvPr>
            <p:ph type="sldNum" sz="quarter" idx="12"/>
          </p:nvPr>
        </p:nvSpPr>
        <p:spPr>
          <a:xfrm>
            <a:off x="11747500" y="6356350"/>
            <a:ext cx="342900" cy="365125"/>
          </a:xfrm>
          <a:solidFill>
            <a:schemeClr val="bg1"/>
          </a:solidFill>
          <a:scene3d>
            <a:camera prst="orthographicFront"/>
            <a:lightRig rig="threePt" dir="t"/>
          </a:scene3d>
          <a:sp3d>
            <a:bevelT w="165100" prst="coolSlant"/>
          </a:sp3d>
        </p:spPr>
        <p:txBody>
          <a:bodyPr/>
          <a:lstStyle/>
          <a:p>
            <a:pPr algn="ctr"/>
            <a:fld id="{0B555D82-D20F-4DB7-B3E9-7B7EAC2F87A9}" type="slidenum">
              <a:rPr lang="en-US" sz="1400" smtClean="0">
                <a:solidFill>
                  <a:schemeClr val="tx1"/>
                </a:solidFill>
              </a:rPr>
              <a:pPr algn="ctr"/>
              <a:t>9</a:t>
            </a:fld>
            <a:endParaRPr lang="en-US" sz="1400" dirty="0">
              <a:solidFill>
                <a:schemeClr val="tx1"/>
              </a:solidFill>
            </a:endParaRPr>
          </a:p>
        </p:txBody>
      </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tretch>
            <a:fillRect/>
          </a:stretch>
        </p:blipFill>
        <p:spPr>
          <a:xfrm>
            <a:off x="0" y="347662"/>
            <a:ext cx="3296478" cy="3790950"/>
          </a:xfrm>
          <a:prstGeom prst="rect">
            <a:avLst/>
          </a:prstGeom>
          <a:ln>
            <a:noFill/>
          </a:ln>
          <a:effectLst>
            <a:softEdge rad="112500"/>
          </a:effectLst>
        </p:spPr>
      </p:pic>
      <p:sp>
        <p:nvSpPr>
          <p:cNvPr id="7" name="Content Placeholder 2"/>
          <p:cNvSpPr txBox="1">
            <a:spLocks/>
          </p:cNvSpPr>
          <p:nvPr/>
        </p:nvSpPr>
        <p:spPr>
          <a:xfrm>
            <a:off x="3604073" y="1245506"/>
            <a:ext cx="7831897" cy="1859644"/>
          </a:xfrm>
          <a:prstGeom prst="rect">
            <a:avLst/>
          </a:prstGeom>
          <a:solidFill>
            <a:schemeClr val="bg1">
              <a:alpha val="37000"/>
            </a:schemeClr>
          </a:solidFill>
          <a:effectLst>
            <a:glow rad="228600">
              <a:schemeClr val="accent1">
                <a:satMod val="175000"/>
                <a:alpha val="19000"/>
              </a:schemeClr>
            </a:glow>
          </a:effectLst>
          <a:scene3d>
            <a:camera prst="orthographicFront"/>
            <a:lightRig rig="threePt" dir="t"/>
          </a:scene3d>
          <a:sp3d>
            <a:bevelT w="165100" prst="coolSlant"/>
          </a:sp3d>
        </p:spPr>
        <p:txBody>
          <a:bodyPr vert="horz" lIns="91440" tIns="45720" rIns="91440" bIns="45720" rtlCol="0">
            <a:norm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8"/>
            </a:pPr>
            <a:r>
              <a:rPr lang="en-US" dirty="0"/>
              <a:t>“Go ye up unto this feast: </a:t>
            </a:r>
            <a:r>
              <a:rPr lang="en-US" b="1" u="sng" dirty="0">
                <a:solidFill>
                  <a:srgbClr val="CC0099"/>
                </a:solidFill>
              </a:rPr>
              <a:t>I</a:t>
            </a:r>
            <a:r>
              <a:rPr lang="en-US" b="1" dirty="0">
                <a:solidFill>
                  <a:srgbClr val="CC0099"/>
                </a:solidFill>
              </a:rPr>
              <a:t> g</a:t>
            </a:r>
            <a:r>
              <a:rPr lang="en-US" b="1" u="sng" dirty="0">
                <a:solidFill>
                  <a:srgbClr val="CC0099"/>
                </a:solidFill>
              </a:rPr>
              <a:t>o not u</a:t>
            </a:r>
            <a:r>
              <a:rPr lang="en-US" b="1" dirty="0">
                <a:solidFill>
                  <a:srgbClr val="CC0099"/>
                </a:solidFill>
              </a:rPr>
              <a:t>p y</a:t>
            </a:r>
            <a:r>
              <a:rPr lang="en-US" b="1" u="sng" dirty="0">
                <a:solidFill>
                  <a:srgbClr val="CC0099"/>
                </a:solidFill>
              </a:rPr>
              <a:t>et unto this feast</a:t>
            </a:r>
            <a:r>
              <a:rPr lang="en-US" dirty="0">
                <a:solidFill>
                  <a:srgbClr val="CC0099"/>
                </a:solidFill>
              </a:rPr>
              <a:t>; </a:t>
            </a:r>
            <a:r>
              <a:rPr lang="en-US" b="1" dirty="0">
                <a:solidFill>
                  <a:srgbClr val="004FEE"/>
                </a:solidFill>
              </a:rPr>
              <a:t>for </a:t>
            </a:r>
            <a:r>
              <a:rPr lang="en-US" b="1" dirty="0">
                <a:solidFill>
                  <a:srgbClr val="004FEE"/>
                </a:solidFill>
                <a:effectLst>
                  <a:glow rad="228600">
                    <a:schemeClr val="accent4">
                      <a:lumMod val="60000"/>
                      <a:lumOff val="40000"/>
                      <a:alpha val="40000"/>
                    </a:schemeClr>
                  </a:glow>
                  <a:outerShdw blurRad="50800" dist="50800" dir="5400000" algn="ctr" rotWithShape="0">
                    <a:srgbClr val="FFFF00"/>
                  </a:outerShdw>
                </a:effectLst>
              </a:rPr>
              <a:t>my time</a:t>
            </a:r>
            <a:r>
              <a:rPr lang="en-US" b="1" dirty="0">
                <a:solidFill>
                  <a:srgbClr val="004FEE"/>
                </a:solidFill>
                <a:effectLst>
                  <a:outerShdw blurRad="50800" dist="50800" dir="5400000" algn="ctr" rotWithShape="0">
                    <a:srgbClr val="FFFF00"/>
                  </a:outerShdw>
                </a:effectLst>
              </a:rPr>
              <a:t> is not yet fully come</a:t>
            </a:r>
            <a:r>
              <a:rPr lang="en-US" b="1" dirty="0">
                <a:solidFill>
                  <a:srgbClr val="004FEE"/>
                </a:solidFill>
              </a:rPr>
              <a:t>.”</a:t>
            </a:r>
            <a:r>
              <a:rPr lang="en-US" dirty="0">
                <a:solidFill>
                  <a:srgbClr val="004FEE"/>
                </a:solidFill>
              </a:rPr>
              <a:t>  </a:t>
            </a:r>
          </a:p>
          <a:p>
            <a:pPr marL="514350" indent="-514350">
              <a:buFont typeface="+mj-lt"/>
              <a:buAutoNum type="arabicPeriod" startAt="8"/>
            </a:pPr>
            <a:r>
              <a:rPr lang="en-US" dirty="0"/>
              <a:t>When he had said these words unto them, </a:t>
            </a:r>
            <a:br>
              <a:rPr lang="en-US" dirty="0"/>
            </a:br>
            <a:r>
              <a:rPr lang="en-US" dirty="0"/>
              <a:t>he abode still in Galilee.  </a:t>
            </a:r>
          </a:p>
        </p:txBody>
      </p:sp>
      <p:sp>
        <p:nvSpPr>
          <p:cNvPr id="11" name="Content Placeholder 2"/>
          <p:cNvSpPr txBox="1">
            <a:spLocks/>
          </p:cNvSpPr>
          <p:nvPr/>
        </p:nvSpPr>
        <p:spPr>
          <a:xfrm>
            <a:off x="1350202" y="5711938"/>
            <a:ext cx="9622597" cy="926987"/>
          </a:xfrm>
          <a:prstGeom prst="rect">
            <a:avLst/>
          </a:prstGeom>
          <a:solidFill>
            <a:schemeClr val="bg1">
              <a:alpha val="37000"/>
            </a:schemeClr>
          </a:solidFill>
          <a:effectLst>
            <a:glow rad="228600">
              <a:schemeClr val="accent1">
                <a:satMod val="175000"/>
                <a:alpha val="19000"/>
              </a:schemeClr>
            </a:glow>
          </a:effectLst>
          <a:scene3d>
            <a:camera prst="orthographicFront"/>
            <a:lightRig rig="threePt" dir="t"/>
          </a:scene3d>
          <a:sp3d>
            <a:bevelT w="165100" prst="coolSlant"/>
          </a:sp3d>
        </p:spPr>
        <p:txBody>
          <a:bodyPr vert="horz" lIns="91440" tIns="45720" rIns="91440" bIns="45720" rtlCol="0">
            <a:normAutofit/>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ctr">
              <a:buFont typeface="+mj-lt"/>
              <a:buAutoNum type="arabicPeriod" startAt="10"/>
            </a:pPr>
            <a:r>
              <a:rPr lang="en-US" sz="2400" b="1" dirty="0">
                <a:solidFill>
                  <a:srgbClr val="3D4141"/>
                </a:solidFill>
              </a:rPr>
              <a:t> </a:t>
            </a:r>
            <a:r>
              <a:rPr lang="en-US" b="1" dirty="0">
                <a:solidFill>
                  <a:srgbClr val="3D4141"/>
                </a:solidFill>
                <a:effectLst>
                  <a:glow rad="254000">
                    <a:schemeClr val="bg1"/>
                  </a:glow>
                </a:effectLst>
              </a:rPr>
              <a:t>But when his brethren were gone up, </a:t>
            </a:r>
            <a:r>
              <a:rPr lang="en-US" b="1" u="sng" dirty="0">
                <a:solidFill>
                  <a:srgbClr val="CC0099"/>
                </a:solidFill>
                <a:effectLst>
                  <a:glow rad="254000">
                    <a:schemeClr val="bg1"/>
                  </a:glow>
                </a:effectLst>
              </a:rPr>
              <a:t>then went he also u</a:t>
            </a:r>
            <a:r>
              <a:rPr lang="en-US" b="1" dirty="0">
                <a:solidFill>
                  <a:srgbClr val="CC0099"/>
                </a:solidFill>
                <a:effectLst>
                  <a:glow rad="254000">
                    <a:schemeClr val="bg1"/>
                  </a:glow>
                </a:effectLst>
              </a:rPr>
              <a:t>p </a:t>
            </a:r>
            <a:r>
              <a:rPr lang="en-US" b="1" u="sng" dirty="0">
                <a:solidFill>
                  <a:srgbClr val="CC0099"/>
                </a:solidFill>
                <a:effectLst>
                  <a:glow rad="254000">
                    <a:schemeClr val="bg1"/>
                  </a:glow>
                </a:effectLst>
              </a:rPr>
              <a:t>unto the feast</a:t>
            </a:r>
            <a:r>
              <a:rPr lang="en-US" b="1" dirty="0">
                <a:solidFill>
                  <a:srgbClr val="CC0099"/>
                </a:solidFill>
                <a:effectLst>
                  <a:glow rad="190500">
                    <a:schemeClr val="bg1"/>
                  </a:glow>
                </a:effectLst>
              </a:rPr>
              <a:t>,</a:t>
            </a:r>
            <a:r>
              <a:rPr lang="en-US" b="1" dirty="0">
                <a:solidFill>
                  <a:srgbClr val="3D4141"/>
                </a:solidFill>
                <a:effectLst>
                  <a:glow rad="190500">
                    <a:schemeClr val="bg1"/>
                  </a:glow>
                </a:effectLst>
              </a:rPr>
              <a:t> </a:t>
            </a:r>
            <a:r>
              <a:rPr lang="en-US" b="1" dirty="0">
                <a:solidFill>
                  <a:srgbClr val="3D4141"/>
                </a:solidFill>
                <a:effectLst>
                  <a:glow rad="254000">
                    <a:schemeClr val="bg1"/>
                  </a:glow>
                </a:effectLst>
              </a:rPr>
              <a:t>not openly, but as it were in secret. </a:t>
            </a:r>
          </a:p>
        </p:txBody>
      </p:sp>
      <p:pic>
        <p:nvPicPr>
          <p:cNvPr id="10" name="Picture 9"/>
          <p:cNvPicPr>
            <a:picLocks noChangeAspect="1"/>
          </p:cNvPicPr>
          <p:nvPr/>
        </p:nvPicPr>
        <p:blipFill>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0260702" y="1244074"/>
            <a:ext cx="2350536" cy="2350536"/>
          </a:xfrm>
          <a:prstGeom prst="rect">
            <a:avLst/>
          </a:prstGeom>
        </p:spPr>
      </p:pic>
    </p:spTree>
    <p:extLst>
      <p:ext uri="{BB962C8B-B14F-4D97-AF65-F5344CB8AC3E}">
        <p14:creationId xmlns:p14="http://schemas.microsoft.com/office/powerpoint/2010/main" val="35083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1000"/>
                            </p:stCondLst>
                            <p:childTnLst>
                              <p:par>
                                <p:cTn id="16" presetID="22" presetClass="entr" presetSubtype="8" fill="hold" nodeType="afterEffect">
                                  <p:stCondLst>
                                    <p:cond delay="150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1000"/>
                                        <p:tgtEl>
                                          <p:spTgt spid="7">
                                            <p:txEl>
                                              <p:pRg st="0" end="0"/>
                                            </p:txEl>
                                          </p:spTgt>
                                        </p:tgtEl>
                                      </p:cBhvr>
                                    </p:animEffect>
                                  </p:childTnLst>
                                </p:cTn>
                              </p:par>
                            </p:childTnLst>
                          </p:cTn>
                        </p:par>
                        <p:par>
                          <p:cTn id="19" fill="hold">
                            <p:stCondLst>
                              <p:cond delay="3500"/>
                            </p:stCondLst>
                            <p:childTnLst>
                              <p:par>
                                <p:cTn id="20" presetID="31" presetClass="entr" presetSubtype="0" fill="hold" nodeType="afterEffect">
                                  <p:stCondLst>
                                    <p:cond delay="175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par>
                          <p:cTn id="26" fill="hold">
                            <p:stCondLst>
                              <p:cond delay="6250"/>
                            </p:stCondLst>
                            <p:childTnLst>
                              <p:par>
                                <p:cTn id="27" presetID="22" presetClass="entr" presetSubtype="8" fill="hold" nodeType="afterEffect">
                                  <p:stCondLst>
                                    <p:cond delay="150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10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barn(inVertical)">
                                      <p:cBhvr>
                                        <p:cTn id="34"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cture_Entrance_With_Oval_Border_16x9.potx [Read-Only]" id="{1F5B75CB-70EB-4C5A-AD38-F09D30137F7A}" vid="{4398A12D-16CA-4D03-A0E5-6F3FAD5AEF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64CDC1-EBD6-42E3-98C6-A16FBC1533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Animation slide Picture with fly-in marquee lights (widescreen)</Template>
  <TotalTime>0</TotalTime>
  <Words>1445</Words>
  <Application>Microsoft Office PowerPoint</Application>
  <PresentationFormat>Widescreen</PresentationFormat>
  <Paragraphs>103</Paragraphs>
  <Slides>15</Slides>
  <Notes>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15</vt:i4>
      </vt:variant>
    </vt:vector>
  </HeadingPairs>
  <TitlesOfParts>
    <vt:vector size="31" baseType="lpstr">
      <vt:lpstr>Aharoni</vt:lpstr>
      <vt:lpstr>Arial</vt:lpstr>
      <vt:lpstr>Arial Black</vt:lpstr>
      <vt:lpstr>Arial Rounded MT Bold</vt:lpstr>
      <vt:lpstr>Calibri</vt:lpstr>
      <vt:lpstr>Calibri Light</vt:lpstr>
      <vt:lpstr>Comic Sans MS</vt:lpstr>
      <vt:lpstr>Edwardian Script ITC</vt:lpstr>
      <vt:lpstr>Lucida Calligraphy</vt:lpstr>
      <vt:lpstr>MV Boli</vt:lpstr>
      <vt:lpstr>Ravie</vt:lpstr>
      <vt:lpstr>Rockwell</vt:lpstr>
      <vt:lpstr>Segoe Print</vt:lpstr>
      <vt:lpstr>Snap ITC</vt:lpstr>
      <vt:lpstr>verdana</vt:lpstr>
      <vt:lpstr>Office Theme</vt:lpstr>
      <vt:lpstr>PowerPoint Presentation</vt:lpstr>
      <vt:lpstr>PowerPoint Presentation</vt:lpstr>
      <vt:lpstr>PowerPoint Presentation</vt:lpstr>
      <vt:lpstr>This important festival gathering for Sukkot [Tabernacles] is recorded ONLY in John’s Gospel!</vt:lpstr>
      <vt:lpstr>PowerPoint Presentation</vt:lpstr>
      <vt:lpstr>PowerPoint Presentation</vt:lpstr>
      <vt:lpstr>Does this mean  Yahusha can show up late?</vt:lpstr>
      <vt:lpstr>PowerPoint Presentation</vt:lpstr>
      <vt:lpstr>Did Yahusha Change His Mind?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2016-07-30T16:24:43Z</dcterms:created>
  <dcterms:modified xsi:type="dcterms:W3CDTF">2023-01-30T19:02:32Z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TC040144399991</vt:lpwstr>
  </property>
</Properties>
</file>